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696075" cy="8351838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FF"/>
    <a:srgbClr val="FF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24240-5A37-42F7-866F-3AA19EE19034}" v="1" dt="2022-06-07T10:56:20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 varScale="1">
        <p:scale>
          <a:sx n="95" d="100"/>
          <a:sy n="95" d="100"/>
        </p:scale>
        <p:origin x="26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F28734F-D35C-4CCE-B715-1089A3FDAD42}"/>
    <pc:docChg chg="undo custSel addSld delSld modSld">
      <pc:chgData name="Fatima Pillosu" userId="a6295d4dc9e22643" providerId="LiveId" clId="{7F28734F-D35C-4CCE-B715-1089A3FDAD42}" dt="2022-04-01T16:58:25.438" v="981" actId="1035"/>
      <pc:docMkLst>
        <pc:docMk/>
      </pc:docMkLst>
      <pc:sldChg chg="addSp delSp modSp mod">
        <pc:chgData name="Fatima Pillosu" userId="a6295d4dc9e22643" providerId="LiveId" clId="{7F28734F-D35C-4CCE-B715-1089A3FDAD42}" dt="2022-04-01T16:58:25.438" v="981" actId="1035"/>
        <pc:sldMkLst>
          <pc:docMk/>
          <pc:sldMk cId="818756358" sldId="256"/>
        </pc:sldMkLst>
        <pc:spChg chg="add 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8" creationId="{0A81D39C-5EB6-4013-9FCE-88727D819B13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0" creationId="{78A9A273-68AD-4BF8-884F-C0E2171DA42C}"/>
          </ac:spMkLst>
        </pc:spChg>
        <pc:spChg chg="add mo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2" creationId="{0C0DC004-D81F-466C-98BC-D5B445833B9B}"/>
          </ac:spMkLst>
        </pc:spChg>
        <pc:spChg chg="add del">
          <ac:chgData name="Fatima Pillosu" userId="a6295d4dc9e22643" providerId="LiveId" clId="{7F28734F-D35C-4CCE-B715-1089A3FDAD42}" dt="2022-04-01T16:57:43.052" v="971" actId="478"/>
          <ac:spMkLst>
            <pc:docMk/>
            <pc:sldMk cId="818756358" sldId="256"/>
            <ac:spMk id="15" creationId="{5BBDDF1C-7BBF-43CE-8E00-AAA12BE0F6B4}"/>
          </ac:spMkLst>
        </pc:spChg>
        <pc:spChg chg="add 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96" creationId="{18AB233E-B2F0-41D6-8984-A5D8AF41E3CF}"/>
          </ac:spMkLst>
        </pc:spChg>
        <pc:spChg chg="add 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97" creationId="{A4BE27A7-38B3-4649-9849-A2C66A5AF1DA}"/>
          </ac:spMkLst>
        </pc:spChg>
        <pc:spChg chg="add 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98" creationId="{E5902A19-0573-4E10-9034-10BE235521D6}"/>
          </ac:spMkLst>
        </pc:spChg>
        <pc:spChg chg="add 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02" creationId="{8192D8D7-1189-4E13-96B2-2454C9DF7DA2}"/>
          </ac:spMkLst>
        </pc:spChg>
        <pc:spChg chg="add 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03" creationId="{A32E7DD6-260F-44D4-B4FE-39ACC34BB626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05" creationId="{091CBA05-2F64-404B-9D67-69D7F4581058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06" creationId="{8BE51862-57A3-49F2-8747-0130A91EF87B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07" creationId="{1DB4CB7A-8029-42F7-A740-FAA810086BD2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08" creationId="{F67F7959-34BD-4D6C-9EEE-41872286B10D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09" creationId="{B9B9EFBA-1F5F-4224-BA54-6F4664F05CD1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12" creationId="{0696B2C5-BC75-494B-9FF6-EA3F57795731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13" creationId="{8BE320D2-4A4E-44BD-9441-F004D9799E74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14" creationId="{4E33F80D-FB23-45D5-8336-235BED98EDE7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15" creationId="{9CEABFAF-C056-424C-8348-920FC84ADEA8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16" creationId="{07DCC32B-80B9-4081-B3A0-D0F87984DD7F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17" creationId="{FD5E4995-8D9A-43CD-B2AC-3682FF88AEDF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18" creationId="{34ED1D15-B2B7-441B-A3A9-BD4396D2AEC5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19" creationId="{3BD982F4-A554-41B2-89EE-C39BC1EC57F3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20" creationId="{878D5819-7CE1-47E2-8018-4C33DF005493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21" creationId="{ACDB81F2-D77C-4D7E-87D8-779D02ACC9D8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22" creationId="{CEBA5053-9110-4E7D-9CEE-6BB21A5AA76E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23" creationId="{C6F4F17A-C9F1-4550-B1FD-50E2E704F509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24" creationId="{842354FA-1D27-4F9D-8B49-1A2FE416D193}"/>
          </ac:spMkLst>
        </pc:spChg>
        <pc:spChg chg="add del mod">
          <ac:chgData name="Fatima Pillosu" userId="a6295d4dc9e22643" providerId="LiveId" clId="{7F28734F-D35C-4CCE-B715-1089A3FDAD42}" dt="2022-04-01T16:53:46.673" v="869" actId="478"/>
          <ac:spMkLst>
            <pc:docMk/>
            <pc:sldMk cId="818756358" sldId="256"/>
            <ac:spMk id="125" creationId="{139C7352-E5A4-4550-9641-F12D2F7E6779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26" creationId="{223D1EFB-9DA1-4CBE-A2F7-886D5DD69983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27" creationId="{373F4B55-6AB4-4F3A-826C-56810AE43330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28" creationId="{25814DF8-3C0D-4DA9-83A4-550FAB848C86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29" creationId="{7BFE1A28-AD64-4AF6-9579-01251AF3DA8E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0" creationId="{D985D664-0296-4E79-B283-5FC6E49B882F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1" creationId="{37BA713E-76C0-4E33-BB57-ECF6316C1078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2" creationId="{CBED4F9B-45A4-43D4-BDB6-0EEB5BB7E11C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3" creationId="{6AF1E47C-AC65-4E08-A780-3F64A18FB5DD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4" creationId="{2E8D599D-16A6-4D9A-A56D-25396D9F43AE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5" creationId="{B7B0CBF9-4F25-404A-BDE8-5311A2A969A2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6" creationId="{69AAABD4-41CF-43F1-8B0D-1BC753E643AC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7" creationId="{9A914194-3820-4341-B29C-A1041453BE79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8" creationId="{4A78886A-5CDB-46C4-A332-81CFF8D69C35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39" creationId="{E0F9E2FD-5759-45AF-9CE8-FCF80CA32275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40" creationId="{7D7529E5-39CE-4501-8DDC-B8DD76D9096F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41" creationId="{DFABED1D-C485-4AFD-8BAA-5149DEA69ADC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42" creationId="{44891BB0-8AEF-4920-B2E7-D7928A048167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43" creationId="{1BEDD2BC-56AC-47EC-9283-CBD27E8FCC4F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44" creationId="{E26B40AF-0A8A-404B-8C1B-A8E4EE4E7235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46" creationId="{94D27478-3B40-45C4-9409-4A11568FC1AE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50" creationId="{36940B27-B698-4031-B3DA-A639D4C435FB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51" creationId="{7E2C5F01-C337-42AC-8A94-666D9B4743F5}"/>
          </ac:spMkLst>
        </pc:spChg>
        <pc:spChg chg="add mod ord">
          <ac:chgData name="Fatima Pillosu" userId="a6295d4dc9e22643" providerId="LiveId" clId="{7F28734F-D35C-4CCE-B715-1089A3FDAD42}" dt="2022-04-01T16:55:37.985" v="900" actId="164"/>
          <ac:spMkLst>
            <pc:docMk/>
            <pc:sldMk cId="818756358" sldId="256"/>
            <ac:spMk id="152" creationId="{E58D077C-B848-474D-BA99-4C7EC31E798D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58" creationId="{ACA96550-D6B4-40F6-92F2-2825CC597E3F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59" creationId="{DDD67115-0E02-43D1-84B3-7C3542CC5BC5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60" creationId="{D17A1D1E-F13B-43FE-AC8D-5CA2E1768F59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61" creationId="{21589E0A-CE43-4864-B7A7-6929EBD544C7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62" creationId="{87C22EEE-0526-46D8-815F-75C7D7D5499A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63" creationId="{F57C0837-C58A-4961-A8CF-8334FED0901A}"/>
          </ac:spMkLst>
        </pc:spChg>
        <pc:spChg chg="add mod">
          <ac:chgData name="Fatima Pillosu" userId="a6295d4dc9e22643" providerId="LiveId" clId="{7F28734F-D35C-4CCE-B715-1089A3FDAD42}" dt="2022-04-01T16:53:53.010" v="871" actId="571"/>
          <ac:spMkLst>
            <pc:docMk/>
            <pc:sldMk cId="818756358" sldId="256"/>
            <ac:spMk id="165" creationId="{0EEF3EAD-89A0-4152-A2C9-82E3C756E2E5}"/>
          </ac:spMkLst>
        </pc:spChg>
        <pc:spChg chg="del mod">
          <ac:chgData name="Fatima Pillosu" userId="a6295d4dc9e22643" providerId="LiveId" clId="{7F28734F-D35C-4CCE-B715-1089A3FDAD42}" dt="2022-04-01T16:57:45.217" v="972" actId="21"/>
          <ac:spMkLst>
            <pc:docMk/>
            <pc:sldMk cId="818756358" sldId="256"/>
            <ac:spMk id="166" creationId="{43D9D35A-C071-4FD9-A527-7BC36E38E92C}"/>
          </ac:spMkLst>
        </pc:spChg>
        <pc:spChg chg="del">
          <ac:chgData name="Fatima Pillosu" userId="a6295d4dc9e22643" providerId="LiveId" clId="{7F28734F-D35C-4CCE-B715-1089A3FDAD42}" dt="2022-04-01T14:43:53.195" v="568" actId="478"/>
          <ac:spMkLst>
            <pc:docMk/>
            <pc:sldMk cId="818756358" sldId="256"/>
            <ac:spMk id="169" creationId="{B3BFBDBD-B192-4D2E-89EA-0D1952A19CAF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172" creationId="{39376149-76E0-41FC-8C0E-6D769798ACF0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73" creationId="{D2F850FA-2EE0-47ED-9C50-4FC0034933F1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74" creationId="{94D4F56B-1ACD-4346-ADAD-0DBC22D51516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75" creationId="{B76A59FF-3AA4-4DEC-B426-05957E6E1014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76" creationId="{FEE0E1C2-1081-4657-892F-BF3058BC419B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77" creationId="{83A97641-C3BA-4639-B118-E2A34716EBA7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78" creationId="{D2908FE7-F8A6-4771-9324-9F2DF68F10EB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79" creationId="{16597C52-197D-4383-977A-861983B838C0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80" creationId="{19A9EDF5-DEEA-45B6-8386-19326E2581C0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81" creationId="{FA24A830-1E66-4355-820E-FFB75BE2BE5D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82" creationId="{288BA340-EB29-4BB8-83CB-FF7683AF8D6F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183" creationId="{92026186-A87A-4261-87F2-45679535C795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84" creationId="{80E88630-12D9-4250-B536-C1EDBEAF23CB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85" creationId="{614045FA-9C54-45EE-AC69-4209E6020065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86" creationId="{FE2E497E-F232-4D41-A3FB-EBD93093106F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87" creationId="{E550151E-36E8-431B-8594-26F87C8AB432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88" creationId="{1F546D0E-0807-4361-AB48-260290AE7270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89" creationId="{4E359462-807E-4D05-B505-A80B7FEE7711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0" creationId="{A9ADE1D5-3F15-493A-A304-93F209B4844C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1" creationId="{FE9A5DCC-1669-47C3-9556-4BE18DF42192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2" creationId="{FA1C511F-696D-4CA1-A31A-615FC51CE051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3" creationId="{4878690A-742C-4C37-BE05-B28D5913D07B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4" creationId="{64140792-A22A-42EF-8AA5-ABD5B52AF48E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5" creationId="{D061D682-0547-45A9-8D31-A9163BE603F8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6" creationId="{1C6A9CE1-4273-45E4-9FE1-8B151CE6EBEA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7" creationId="{43BF54E9-35E4-47D3-B97A-5AEBF9F5A61D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8" creationId="{B0D57EB6-521C-4D13-BA0D-7601C98A17F9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199" creationId="{1DB54913-3814-42E2-AA38-7B36B6F766F1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00" creationId="{4C678AD9-8782-4991-948E-2C267098CC1A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01" creationId="{9C451494-A336-4889-8C75-4F27F5FAB045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05" creationId="{A5E090CB-DFFA-4E88-B7A7-E05404FD337B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06" creationId="{9EF4620D-8814-43A5-9005-CFB0118DE949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07" creationId="{5D2D6FAD-A4EE-47EE-81B8-851D7DB893CF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10" creationId="{3496CCE0-4B0D-4E89-9EFF-1058A9DD40B4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11" creationId="{7ADAF7F2-4187-412B-A4D4-1AF43201599E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12" creationId="{1DCD6446-71D5-4285-95FD-CB665DF4C101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13" creationId="{51E37E01-5608-40C9-B327-588D4C2F8E4F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14" creationId="{AAA6EB8D-BDE1-4D81-A4EC-3B88B5B7578F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15" creationId="{4603D424-ED91-464F-853A-6C357536FC9A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16" creationId="{C18217FF-7058-42E3-AEED-C2851B9F7B2D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234" creationId="{35EC78E4-B5AF-4C2C-B520-D6BD2D0AD4B0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35" creationId="{1516D32E-D95B-4732-BA10-55C00A4C54C4}"/>
          </ac:spMkLst>
        </pc:spChg>
        <pc:spChg chg="add mod">
          <ac:chgData name="Fatima Pillosu" userId="a6295d4dc9e22643" providerId="LiveId" clId="{7F28734F-D35C-4CCE-B715-1089A3FDAD42}" dt="2022-04-01T16:58:20.467" v="980" actId="1035"/>
          <ac:spMkLst>
            <pc:docMk/>
            <pc:sldMk cId="818756358" sldId="256"/>
            <ac:spMk id="236" creationId="{3C562F00-B44B-4DA8-B8E6-B53669236D42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37" creationId="{E5885E02-A15B-48B8-AE0C-48BC5DD3F247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38" creationId="{9B90D68F-30AC-4B20-9BC1-08BE2613369E}"/>
          </ac:spMkLst>
        </pc:spChg>
        <pc:spChg chg="add mod">
          <ac:chgData name="Fatima Pillosu" userId="a6295d4dc9e22643" providerId="LiveId" clId="{7F28734F-D35C-4CCE-B715-1089A3FDAD42}" dt="2022-04-01T16:58:08.887" v="975" actId="1037"/>
          <ac:spMkLst>
            <pc:docMk/>
            <pc:sldMk cId="818756358" sldId="256"/>
            <ac:spMk id="239" creationId="{F152408B-02EB-4E43-A39F-7CD6EA697656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42" creationId="{A7A07988-0D6B-4120-B2CD-6B0797DA9230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43" creationId="{808F48D8-91A3-40EB-ACEF-569CA0320D56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44" creationId="{A967899A-347D-4CBD-AEE4-B9C9B28C1C91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45" creationId="{8E2A99AB-5BEF-4379-8890-95A0B84505EE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46" creationId="{ACB4A8D6-3E8B-4675-A985-C9A1326D2A01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47" creationId="{4F8E003F-28EA-486E-BC11-2C05D7BBB4C4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48" creationId="{D23773C8-5711-492B-A3CD-E541FFE98C13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49" creationId="{F4F5E629-E3F1-466E-ACC7-0DC3955BE8A7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50" creationId="{4BD0A9E0-5502-4E86-B52C-E0B939545DAF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51" creationId="{4356597B-1556-402A-96F7-79ED583FE0BF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52" creationId="{2C903C1A-9B1D-4CAE-8632-B443397A5967}"/>
          </ac:spMkLst>
        </pc:spChg>
        <pc:spChg chg="mod">
          <ac:chgData name="Fatima Pillosu" userId="a6295d4dc9e22643" providerId="LiveId" clId="{7F28734F-D35C-4CCE-B715-1089A3FDAD42}" dt="2022-04-01T16:58:02.985" v="973"/>
          <ac:spMkLst>
            <pc:docMk/>
            <pc:sldMk cId="818756358" sldId="256"/>
            <ac:spMk id="253" creationId="{9F26F558-36E3-41DE-B4FF-46EB688A81E6}"/>
          </ac:spMkLst>
        </pc:spChg>
        <pc:grpChg chg="add del mod">
          <ac:chgData name="Fatima Pillosu" userId="a6295d4dc9e22643" providerId="LiveId" clId="{7F28734F-D35C-4CCE-B715-1089A3FDAD42}" dt="2022-04-01T16:57:45.217" v="972" actId="21"/>
          <ac:grpSpMkLst>
            <pc:docMk/>
            <pc:sldMk cId="818756358" sldId="256"/>
            <ac:grpSpMk id="13" creationId="{5AE8C959-A4C4-43D4-87FD-C570302D4C5B}"/>
          </ac:grpSpMkLst>
        </pc:grpChg>
        <pc:grpChg chg="del mod">
          <ac:chgData name="Fatima Pillosu" userId="a6295d4dc9e22643" providerId="LiveId" clId="{7F28734F-D35C-4CCE-B715-1089A3FDAD42}" dt="2022-04-01T16:57:45.217" v="972" actId="21"/>
          <ac:grpSpMkLst>
            <pc:docMk/>
            <pc:sldMk cId="818756358" sldId="256"/>
            <ac:grpSpMk id="111" creationId="{9888FCE5-2D2D-4517-B64D-C80C7112B444}"/>
          </ac:grpSpMkLst>
        </pc:grpChg>
        <pc:grpChg chg="del mod">
          <ac:chgData name="Fatima Pillosu" userId="a6295d4dc9e22643" providerId="LiveId" clId="{7F28734F-D35C-4CCE-B715-1089A3FDAD42}" dt="2022-04-01T16:57:45.217" v="972" actId="21"/>
          <ac:grpSpMkLst>
            <pc:docMk/>
            <pc:sldMk cId="818756358" sldId="256"/>
            <ac:grpSpMk id="149" creationId="{C3259473-D5F8-4337-A5C0-D423FAC507A6}"/>
          </ac:grpSpMkLst>
        </pc:grpChg>
        <pc:grpChg chg="add mod">
          <ac:chgData name="Fatima Pillosu" userId="a6295d4dc9e22643" providerId="LiveId" clId="{7F28734F-D35C-4CCE-B715-1089A3FDAD42}" dt="2022-04-01T16:58:08.887" v="975" actId="1037"/>
          <ac:grpSpMkLst>
            <pc:docMk/>
            <pc:sldMk cId="818756358" sldId="256"/>
            <ac:grpSpMk id="170" creationId="{E8761BE1-53A7-4804-8266-79E29684E895}"/>
          </ac:grpSpMkLst>
        </pc:grpChg>
        <pc:grpChg chg="add mod">
          <ac:chgData name="Fatima Pillosu" userId="a6295d4dc9e22643" providerId="LiveId" clId="{7F28734F-D35C-4CCE-B715-1089A3FDAD42}" dt="2022-04-01T16:58:08.887" v="975" actId="1037"/>
          <ac:grpSpMkLst>
            <pc:docMk/>
            <pc:sldMk cId="818756358" sldId="256"/>
            <ac:grpSpMk id="203" creationId="{232CBE0C-345A-4DD5-8DBE-3F5A5B3B7454}"/>
          </ac:grpSpMkLst>
        </pc:grpChg>
        <pc:grpChg chg="add mod">
          <ac:chgData name="Fatima Pillosu" userId="a6295d4dc9e22643" providerId="LiveId" clId="{7F28734F-D35C-4CCE-B715-1089A3FDAD42}" dt="2022-04-01T16:58:08.887" v="975" actId="1037"/>
          <ac:grpSpMkLst>
            <pc:docMk/>
            <pc:sldMk cId="818756358" sldId="256"/>
            <ac:grpSpMk id="240" creationId="{35C05866-F94B-4B4A-A955-8DB42FF2A3AC}"/>
          </ac:grpSpMkLst>
        </pc:grpChg>
        <pc:picChg chg="add mod modCrop">
          <ac:chgData name="Fatima Pillosu" userId="a6295d4dc9e22643" providerId="LiveId" clId="{7F28734F-D35C-4CCE-B715-1089A3FDAD42}" dt="2022-04-01T16:55:37.985" v="900" actId="164"/>
          <ac:picMkLst>
            <pc:docMk/>
            <pc:sldMk cId="818756358" sldId="256"/>
            <ac:picMk id="3" creationId="{62EC184A-530C-4DE7-B9C4-1F5FA03342B4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5" creationId="{19518C18-D235-4155-8F58-465E0A276661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7" creationId="{6348B160-E718-45AD-A89D-DD4191571827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9" creationId="{C926625D-7418-4E15-98C6-BE3E575CC1DC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11" creationId="{82EC6231-8F6C-4341-A0D4-DF7A3A4E2490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17" creationId="{AF5EAA63-796B-4C53-95CA-7206F4F82C48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19" creationId="{08B40F2F-B8A0-44F7-A4E0-858D44EDF8B2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21" creationId="{AF46B35A-F9A3-4BF1-8106-77DD0E0BAAF3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23" creationId="{26DB0CB8-D308-4E01-BA60-572096F505EB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29" creationId="{4EC1708F-43CE-4683-ADA8-FD40695016A4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31" creationId="{039FD3BD-14C2-47CA-A3C3-8D0C7D0DC29B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33" creationId="{F5CDB951-FA46-4B8D-8A89-496F0385C0B5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35" creationId="{D4876E47-68AD-45BC-BF6E-EB25C836A621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53" creationId="{3AC8C551-5ADD-4D85-AC31-5B246D1AEBD1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55" creationId="{84F1CCCD-643E-4626-B3D7-0E0B3F21AD5C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61" creationId="{C42F91C9-A209-4502-8420-086D16BA8B03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63" creationId="{C0927707-B0E5-4166-B61E-8EEDF61197B7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65" creationId="{E1558DBD-00E2-4842-AEB9-BD8CB7D59110}"/>
          </ac:picMkLst>
        </pc:picChg>
        <pc:picChg chg="del">
          <ac:chgData name="Fatima Pillosu" userId="a6295d4dc9e22643" providerId="LiveId" clId="{7F28734F-D35C-4CCE-B715-1089A3FDAD42}" dt="2022-04-01T14:11:53.145" v="375" actId="478"/>
          <ac:picMkLst>
            <pc:docMk/>
            <pc:sldMk cId="818756358" sldId="256"/>
            <ac:picMk id="67" creationId="{6D680C27-CEBD-45E4-8657-9A5C3C6CFCF1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72" creationId="{F4A28922-AC1D-4B53-B1CE-2E1E8F00D722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73" creationId="{D14F9EE4-6C3A-4B16-A7F2-9D5E4701E88D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74" creationId="{E65DEEC2-B8CB-4A02-A547-337A12672D26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75" creationId="{02AC8B34-8DD9-4E89-8993-45736EF2D0D8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76" creationId="{EB50ADB9-4D6E-4B87-BD15-B56784217879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77" creationId="{4249A5C2-52D4-4CB9-9D58-8B7A88998716}"/>
          </ac:picMkLst>
        </pc:picChg>
        <pc:picChg chg="add del mod">
          <ac:chgData name="Fatima Pillosu" userId="a6295d4dc9e22643" providerId="LiveId" clId="{7F28734F-D35C-4CCE-B715-1089A3FDAD42}" dt="2022-04-01T16:53:46.673" v="869" actId="478"/>
          <ac:picMkLst>
            <pc:docMk/>
            <pc:sldMk cId="818756358" sldId="256"/>
            <ac:picMk id="78" creationId="{D6F9868B-D11E-4AF4-8EDE-A61927A1D523}"/>
          </ac:picMkLst>
        </pc:picChg>
        <pc:picChg chg="add del mod">
          <ac:chgData name="Fatima Pillosu" userId="a6295d4dc9e22643" providerId="LiveId" clId="{7F28734F-D35C-4CCE-B715-1089A3FDAD42}" dt="2022-04-01T16:53:46.673" v="869" actId="478"/>
          <ac:picMkLst>
            <pc:docMk/>
            <pc:sldMk cId="818756358" sldId="256"/>
            <ac:picMk id="79" creationId="{03F7F049-B78C-4CB1-9FAD-D3519C2E9B97}"/>
          </ac:picMkLst>
        </pc:picChg>
        <pc:picChg chg="add del mod">
          <ac:chgData name="Fatima Pillosu" userId="a6295d4dc9e22643" providerId="LiveId" clId="{7F28734F-D35C-4CCE-B715-1089A3FDAD42}" dt="2022-04-01T16:53:46.673" v="869" actId="478"/>
          <ac:picMkLst>
            <pc:docMk/>
            <pc:sldMk cId="818756358" sldId="256"/>
            <ac:picMk id="80" creationId="{1706158A-49E1-401A-89AC-85CDF4A96CCF}"/>
          </ac:picMkLst>
        </pc:picChg>
        <pc:picChg chg="add del mod">
          <ac:chgData name="Fatima Pillosu" userId="a6295d4dc9e22643" providerId="LiveId" clId="{7F28734F-D35C-4CCE-B715-1089A3FDAD42}" dt="2022-04-01T16:53:46.673" v="869" actId="478"/>
          <ac:picMkLst>
            <pc:docMk/>
            <pc:sldMk cId="818756358" sldId="256"/>
            <ac:picMk id="81" creationId="{0A286F01-7822-46E9-B6E9-27C64A980E5F}"/>
          </ac:picMkLst>
        </pc:picChg>
        <pc:picChg chg="add del mod">
          <ac:chgData name="Fatima Pillosu" userId="a6295d4dc9e22643" providerId="LiveId" clId="{7F28734F-D35C-4CCE-B715-1089A3FDAD42}" dt="2022-04-01T16:54:18.750" v="874" actId="478"/>
          <ac:picMkLst>
            <pc:docMk/>
            <pc:sldMk cId="818756358" sldId="256"/>
            <ac:picMk id="82" creationId="{66D61F60-FDE0-4086-8614-EEA4945238FD}"/>
          </ac:picMkLst>
        </pc:picChg>
        <pc:picChg chg="add del mod">
          <ac:chgData name="Fatima Pillosu" userId="a6295d4dc9e22643" providerId="LiveId" clId="{7F28734F-D35C-4CCE-B715-1089A3FDAD42}" dt="2022-04-01T16:53:46.673" v="869" actId="478"/>
          <ac:picMkLst>
            <pc:docMk/>
            <pc:sldMk cId="818756358" sldId="256"/>
            <ac:picMk id="83" creationId="{3A75291D-E305-4A69-AC87-5FAF4A0ED969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84" creationId="{45EB08A0-2174-4C4E-9E83-C95ACDD992E6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85" creationId="{90FE160F-9723-4147-B0AD-0742FE1CFD91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86" creationId="{22FFF03B-E44C-42E6-AFD4-680D75EE5CEF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87" creationId="{0010B00D-51D8-4F83-9B17-C50D5177927D}"/>
          </ac:picMkLst>
        </pc:picChg>
        <pc:picChg chg="add del mod or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88" creationId="{A884A395-1264-4989-99E3-8A93BF61E6AD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89" creationId="{B44979A2-CFA2-4EFC-8423-630F5C2823F1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90" creationId="{64AAEF7D-A915-403A-83A2-25AD93CC9E3D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91" creationId="{9D8D9E4F-9A77-473F-98E9-FF492D75B52D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92" creationId="{CADFFC4F-09A0-47FA-8319-CDD0E80D7BD8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93" creationId="{C25566EB-EAA9-4179-A9A0-7AAF04B1A35E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94" creationId="{A9D7F45F-9035-4033-8835-AF53D8515918}"/>
          </ac:picMkLst>
        </pc:picChg>
        <pc:picChg chg="add 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95" creationId="{8DB77289-ED05-4AF0-BD69-5365F95AD193}"/>
          </ac:picMkLst>
        </pc:picChg>
        <pc:picChg chg="del mod">
          <ac:chgData name="Fatima Pillosu" userId="a6295d4dc9e22643" providerId="LiveId" clId="{7F28734F-D35C-4CCE-B715-1089A3FDAD42}" dt="2022-04-01T16:57:45.217" v="972" actId="21"/>
          <ac:picMkLst>
            <pc:docMk/>
            <pc:sldMk cId="818756358" sldId="256"/>
            <ac:picMk id="145" creationId="{D7DB0A5C-F0D3-4674-8FE6-AC97FED82A8D}"/>
          </ac:picMkLst>
        </pc:picChg>
        <pc:picChg chg="add mod">
          <ac:chgData name="Fatima Pillosu" userId="a6295d4dc9e22643" providerId="LiveId" clId="{7F28734F-D35C-4CCE-B715-1089A3FDAD42}" dt="2022-04-01T16:53:53.010" v="871" actId="571"/>
          <ac:picMkLst>
            <pc:docMk/>
            <pc:sldMk cId="818756358" sldId="256"/>
            <ac:picMk id="154" creationId="{641BB424-1538-4017-9EAE-0AF154743140}"/>
          </ac:picMkLst>
        </pc:picChg>
        <pc:picChg chg="add mod">
          <ac:chgData name="Fatima Pillosu" userId="a6295d4dc9e22643" providerId="LiveId" clId="{7F28734F-D35C-4CCE-B715-1089A3FDAD42}" dt="2022-04-01T16:53:53.010" v="871" actId="571"/>
          <ac:picMkLst>
            <pc:docMk/>
            <pc:sldMk cId="818756358" sldId="256"/>
            <ac:picMk id="156" creationId="{8F5AE3CE-BBB6-4F01-8C0B-D030C2634521}"/>
          </ac:picMkLst>
        </pc:picChg>
        <pc:picChg chg="add mod">
          <ac:chgData name="Fatima Pillosu" userId="a6295d4dc9e22643" providerId="LiveId" clId="{7F28734F-D35C-4CCE-B715-1089A3FDAD42}" dt="2022-04-01T16:53:53.010" v="871" actId="571"/>
          <ac:picMkLst>
            <pc:docMk/>
            <pc:sldMk cId="818756358" sldId="256"/>
            <ac:picMk id="157" creationId="{2C5B7506-A690-4B44-BCF0-399E2554228D}"/>
          </ac:picMkLst>
        </pc:picChg>
        <pc:picChg chg="add mod">
          <ac:chgData name="Fatima Pillosu" userId="a6295d4dc9e22643" providerId="LiveId" clId="{7F28734F-D35C-4CCE-B715-1089A3FDAD42}" dt="2022-04-01T16:53:53.010" v="871" actId="571"/>
          <ac:picMkLst>
            <pc:docMk/>
            <pc:sldMk cId="818756358" sldId="256"/>
            <ac:picMk id="164" creationId="{6AF35D5F-A3DA-47C0-BF22-D372EB866E19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167" creationId="{B80B9158-7192-4424-84BD-77761FED6340}"/>
          </ac:picMkLst>
        </pc:picChg>
        <pc:picChg chg="mod">
          <ac:chgData name="Fatima Pillosu" userId="a6295d4dc9e22643" providerId="LiveId" clId="{7F28734F-D35C-4CCE-B715-1089A3FDAD42}" dt="2022-04-01T16:58:02.985" v="973"/>
          <ac:picMkLst>
            <pc:docMk/>
            <pc:sldMk cId="818756358" sldId="256"/>
            <ac:picMk id="171" creationId="{87393406-5BD6-41E0-86A4-D07DA2CA4D2C}"/>
          </ac:picMkLst>
        </pc:picChg>
        <pc:picChg chg="add mod">
          <ac:chgData name="Fatima Pillosu" userId="a6295d4dc9e22643" providerId="LiveId" clId="{7F28734F-D35C-4CCE-B715-1089A3FDAD42}" dt="2022-04-01T16:58:08.887" v="975" actId="1037"/>
          <ac:picMkLst>
            <pc:docMk/>
            <pc:sldMk cId="818756358" sldId="256"/>
            <ac:picMk id="202" creationId="{C9D200AF-B2A0-427F-888F-54D81DAACFCA}"/>
          </ac:picMkLst>
        </pc:picChg>
        <pc:picChg chg="mod">
          <ac:chgData name="Fatima Pillosu" userId="a6295d4dc9e22643" providerId="LiveId" clId="{7F28734F-D35C-4CCE-B715-1089A3FDAD42}" dt="2022-04-01T16:58:02.985" v="973"/>
          <ac:picMkLst>
            <pc:docMk/>
            <pc:sldMk cId="818756358" sldId="256"/>
            <ac:picMk id="204" creationId="{D4A59F11-5A98-4C49-9E96-A55F9473909C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17" creationId="{436CF942-1EF7-4839-AC7B-562E45DD499C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18" creationId="{336C43F2-C751-40D3-B887-7A21E064773A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19" creationId="{A10B0167-E6F4-4F36-93DB-FE28D5127011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0" creationId="{19D79A99-188D-4878-AF8E-67EAB002CCFC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1" creationId="{1CF2BE83-F5F5-457A-9664-171EA4B210BB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2" creationId="{CF222B4A-778F-4C78-A621-17CFE6B23432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3" creationId="{1CE48468-4971-4B8F-9D42-6BB2E16ED591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4" creationId="{7DB2F221-EB04-4E0C-8494-FBA3BCD37FE9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5" creationId="{43A4F76E-6331-4DFB-971C-A4D78C035B2F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6" creationId="{C28FD8EA-B228-4928-8B2A-260A158FAF72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7" creationId="{2D9BB49B-27A2-4481-9C40-4F1EDA0AFDB4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8" creationId="{B46C90AB-9D30-4BE2-9679-DB1D54017EBC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29" creationId="{F9E4724F-CB65-41C8-87BB-D1AA93773B65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30" creationId="{90DF3332-C771-44A0-9469-540C95698C19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31" creationId="{55720E74-92F3-4578-9D74-7020D93F4FAF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32" creationId="{056A742D-A063-4C7D-87D9-E46AEB3B4A49}"/>
          </ac:picMkLst>
        </pc:picChg>
        <pc:picChg chg="add mod">
          <ac:chgData name="Fatima Pillosu" userId="a6295d4dc9e22643" providerId="LiveId" clId="{7F28734F-D35C-4CCE-B715-1089A3FDAD42}" dt="2022-04-01T16:58:20.467" v="980" actId="1035"/>
          <ac:picMkLst>
            <pc:docMk/>
            <pc:sldMk cId="818756358" sldId="256"/>
            <ac:picMk id="233" creationId="{26F8E7BD-6D23-4EC5-8FCA-2040606998C7}"/>
          </ac:picMkLst>
        </pc:picChg>
        <pc:picChg chg="mod">
          <ac:chgData name="Fatima Pillosu" userId="a6295d4dc9e22643" providerId="LiveId" clId="{7F28734F-D35C-4CCE-B715-1089A3FDAD42}" dt="2022-04-01T16:58:02.985" v="973"/>
          <ac:picMkLst>
            <pc:docMk/>
            <pc:sldMk cId="818756358" sldId="256"/>
            <ac:picMk id="241" creationId="{356A83C6-4854-4B23-9A7B-5B1529709CCA}"/>
          </ac:picMkLst>
        </pc:picChg>
        <pc:cxnChg chg="add del mod ord">
          <ac:chgData name="Fatima Pillosu" userId="a6295d4dc9e22643" providerId="LiveId" clId="{7F28734F-D35C-4CCE-B715-1089A3FDAD42}" dt="2022-04-01T16:57:45.217" v="972" actId="21"/>
          <ac:cxnSpMkLst>
            <pc:docMk/>
            <pc:sldMk cId="818756358" sldId="256"/>
            <ac:cxnSpMk id="6" creationId="{0DFD3BDA-5229-4804-8815-D4D04636B41B}"/>
          </ac:cxnSpMkLst>
        </pc:cxnChg>
        <pc:cxnChg chg="del mod">
          <ac:chgData name="Fatima Pillosu" userId="a6295d4dc9e22643" providerId="LiveId" clId="{7F28734F-D35C-4CCE-B715-1089A3FDAD42}" dt="2022-04-01T16:57:45.217" v="972" actId="21"/>
          <ac:cxnSpMkLst>
            <pc:docMk/>
            <pc:sldMk cId="818756358" sldId="256"/>
            <ac:cxnSpMk id="153" creationId="{2126FB22-5567-4651-8A71-F3B8C12B6611}"/>
          </ac:cxnSpMkLst>
        </pc:cxnChg>
        <pc:cxnChg chg="del mod">
          <ac:chgData name="Fatima Pillosu" userId="a6295d4dc9e22643" providerId="LiveId" clId="{7F28734F-D35C-4CCE-B715-1089A3FDAD42}" dt="2022-04-01T16:57:45.217" v="972" actId="21"/>
          <ac:cxnSpMkLst>
            <pc:docMk/>
            <pc:sldMk cId="818756358" sldId="256"/>
            <ac:cxnSpMk id="155" creationId="{4BA37E62-1D2A-4DEB-B2B5-4CE2CC09ADBA}"/>
          </ac:cxnSpMkLst>
        </pc:cxnChg>
        <pc:cxnChg chg="del">
          <ac:chgData name="Fatima Pillosu" userId="a6295d4dc9e22643" providerId="LiveId" clId="{7F28734F-D35C-4CCE-B715-1089A3FDAD42}" dt="2022-04-01T14:43:54.634" v="569" actId="478"/>
          <ac:cxnSpMkLst>
            <pc:docMk/>
            <pc:sldMk cId="818756358" sldId="256"/>
            <ac:cxnSpMk id="168" creationId="{632D59FA-8DE8-4C60-B90F-177577CFB957}"/>
          </ac:cxnSpMkLst>
        </pc:cxnChg>
        <pc:cxnChg chg="add mod">
          <ac:chgData name="Fatima Pillosu" userId="a6295d4dc9e22643" providerId="LiveId" clId="{7F28734F-D35C-4CCE-B715-1089A3FDAD42}" dt="2022-04-01T16:58:08.887" v="975" actId="1037"/>
          <ac:cxnSpMkLst>
            <pc:docMk/>
            <pc:sldMk cId="818756358" sldId="256"/>
            <ac:cxnSpMk id="208" creationId="{4E9DCD45-A766-4376-BFED-409DC740FB89}"/>
          </ac:cxnSpMkLst>
        </pc:cxnChg>
        <pc:cxnChg chg="add mod">
          <ac:chgData name="Fatima Pillosu" userId="a6295d4dc9e22643" providerId="LiveId" clId="{7F28734F-D35C-4CCE-B715-1089A3FDAD42}" dt="2022-04-01T16:58:08.887" v="975" actId="1037"/>
          <ac:cxnSpMkLst>
            <pc:docMk/>
            <pc:sldMk cId="818756358" sldId="256"/>
            <ac:cxnSpMk id="209" creationId="{2804EF9B-F9F4-4E65-A4E1-20DFBEE3C8A5}"/>
          </ac:cxnSpMkLst>
        </pc:cxnChg>
        <pc:cxnChg chg="add mod">
          <ac:chgData name="Fatima Pillosu" userId="a6295d4dc9e22643" providerId="LiveId" clId="{7F28734F-D35C-4CCE-B715-1089A3FDAD42}" dt="2022-04-01T16:58:25.438" v="981" actId="1035"/>
          <ac:cxnSpMkLst>
            <pc:docMk/>
            <pc:sldMk cId="818756358" sldId="256"/>
            <ac:cxnSpMk id="254" creationId="{8618CF3F-7C7F-45C2-B745-6C473DAA84EE}"/>
          </ac:cxnSpMkLst>
        </pc:cxnChg>
      </pc:sldChg>
      <pc:sldChg chg="addSp delSp modSp new del mod">
        <pc:chgData name="Fatima Pillosu" userId="a6295d4dc9e22643" providerId="LiveId" clId="{7F28734F-D35C-4CCE-B715-1089A3FDAD42}" dt="2022-04-01T14:19:41.134" v="559" actId="2696"/>
        <pc:sldMkLst>
          <pc:docMk/>
          <pc:sldMk cId="235713800" sldId="257"/>
        </pc:sldMkLst>
        <pc:spChg chg="del">
          <ac:chgData name="Fatima Pillosu" userId="a6295d4dc9e22643" providerId="LiveId" clId="{7F28734F-D35C-4CCE-B715-1089A3FDAD42}" dt="2022-04-01T13:48:57.270" v="8" actId="478"/>
          <ac:spMkLst>
            <pc:docMk/>
            <pc:sldMk cId="235713800" sldId="257"/>
            <ac:spMk id="2" creationId="{DE0F6715-B869-441F-84E1-5A4814D5989B}"/>
          </ac:spMkLst>
        </pc:spChg>
        <pc:spChg chg="del">
          <ac:chgData name="Fatima Pillosu" userId="a6295d4dc9e22643" providerId="LiveId" clId="{7F28734F-D35C-4CCE-B715-1089A3FDAD42}" dt="2022-04-01T13:48:58.237" v="9" actId="478"/>
          <ac:spMkLst>
            <pc:docMk/>
            <pc:sldMk cId="235713800" sldId="257"/>
            <ac:spMk id="3" creationId="{7C9D517B-A994-4777-8D8D-2625C7B3C715}"/>
          </ac:spMkLst>
        </pc:spChg>
        <pc:spChg chg="add del mod topLvl">
          <ac:chgData name="Fatima Pillosu" userId="a6295d4dc9e22643" providerId="LiveId" clId="{7F28734F-D35C-4CCE-B715-1089A3FDAD42}" dt="2022-04-01T14:07:37.850" v="213" actId="478"/>
          <ac:spMkLst>
            <pc:docMk/>
            <pc:sldMk cId="235713800" sldId="257"/>
            <ac:spMk id="66" creationId="{53C21436-998D-45E7-9D34-5A5BF1CD25FA}"/>
          </ac:spMkLst>
        </pc:spChg>
        <pc:spChg chg="add del mod ord topLvl">
          <ac:chgData name="Fatima Pillosu" userId="a6295d4dc9e22643" providerId="LiveId" clId="{7F28734F-D35C-4CCE-B715-1089A3FDAD42}" dt="2022-04-01T14:07:35.445" v="212" actId="478"/>
          <ac:spMkLst>
            <pc:docMk/>
            <pc:sldMk cId="235713800" sldId="257"/>
            <ac:spMk id="71" creationId="{069CB12E-3F6F-4499-8837-0F38308655DD}"/>
          </ac:spMkLst>
        </pc:spChg>
        <pc:grpChg chg="add del mod">
          <ac:chgData name="Fatima Pillosu" userId="a6295d4dc9e22643" providerId="LiveId" clId="{7F28734F-D35C-4CCE-B715-1089A3FDAD42}" dt="2022-04-01T14:07:35.445" v="212" actId="478"/>
          <ac:grpSpMkLst>
            <pc:docMk/>
            <pc:sldMk cId="235713800" sldId="257"/>
            <ac:grpSpMk id="72" creationId="{92456240-36EB-459F-BEA8-5E8516915B7B}"/>
          </ac:grpSpMkLst>
        </pc:grpChg>
        <pc:picChg chg="add del mod">
          <ac:chgData name="Fatima Pillosu" userId="a6295d4dc9e22643" providerId="LiveId" clId="{7F28734F-D35C-4CCE-B715-1089A3FDAD42}" dt="2022-04-01T13:50:11.777" v="12" actId="478"/>
          <ac:picMkLst>
            <pc:docMk/>
            <pc:sldMk cId="235713800" sldId="257"/>
            <ac:picMk id="5" creationId="{60146A21-21C4-4DF6-8BCC-099674AD5F25}"/>
          </ac:picMkLst>
        </pc:picChg>
        <pc:picChg chg="add del mod">
          <ac:chgData name="Fatima Pillosu" userId="a6295d4dc9e22643" providerId="LiveId" clId="{7F28734F-D35C-4CCE-B715-1089A3FDAD42}" dt="2022-04-01T13:50:11.777" v="12" actId="478"/>
          <ac:picMkLst>
            <pc:docMk/>
            <pc:sldMk cId="235713800" sldId="257"/>
            <ac:picMk id="7" creationId="{B4EBE9B4-E4E6-478F-B675-53F5EAD32086}"/>
          </ac:picMkLst>
        </pc:picChg>
        <pc:picChg chg="add del mod">
          <ac:chgData name="Fatima Pillosu" userId="a6295d4dc9e22643" providerId="LiveId" clId="{7F28734F-D35C-4CCE-B715-1089A3FDAD42}" dt="2022-04-01T13:50:11.777" v="12" actId="478"/>
          <ac:picMkLst>
            <pc:docMk/>
            <pc:sldMk cId="235713800" sldId="257"/>
            <ac:picMk id="9" creationId="{2B57B0C8-45B6-414D-8B20-DE78FADDC0F3}"/>
          </ac:picMkLst>
        </pc:picChg>
        <pc:picChg chg="add del mod">
          <ac:chgData name="Fatima Pillosu" userId="a6295d4dc9e22643" providerId="LiveId" clId="{7F28734F-D35C-4CCE-B715-1089A3FDAD42}" dt="2022-04-01T13:50:11.777" v="12" actId="478"/>
          <ac:picMkLst>
            <pc:docMk/>
            <pc:sldMk cId="235713800" sldId="257"/>
            <ac:picMk id="11" creationId="{9C591BB1-8A49-4D14-8429-9C2B4409C50E}"/>
          </ac:picMkLst>
        </pc:picChg>
        <pc:picChg chg="add del mod">
          <ac:chgData name="Fatima Pillosu" userId="a6295d4dc9e22643" providerId="LiveId" clId="{7F28734F-D35C-4CCE-B715-1089A3FDAD42}" dt="2022-04-01T13:50:11.777" v="12" actId="478"/>
          <ac:picMkLst>
            <pc:docMk/>
            <pc:sldMk cId="235713800" sldId="257"/>
            <ac:picMk id="13" creationId="{3D38E791-7C92-4782-A03D-C610293B7B7C}"/>
          </ac:picMkLst>
        </pc:picChg>
        <pc:picChg chg="add del mod">
          <ac:chgData name="Fatima Pillosu" userId="a6295d4dc9e22643" providerId="LiveId" clId="{7F28734F-D35C-4CCE-B715-1089A3FDAD42}" dt="2022-04-01T13:50:11.777" v="12" actId="478"/>
          <ac:picMkLst>
            <pc:docMk/>
            <pc:sldMk cId="235713800" sldId="257"/>
            <ac:picMk id="15" creationId="{E8A90A5D-27DA-48D5-BC05-FD932AD619AF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17" creationId="{B5024E3E-9F38-4E6E-9936-913479585DCB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19" creationId="{21D88AA8-7E37-419F-90EF-7266CD36DE4C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21" creationId="{E2BB411A-113A-4A89-B4E8-74FBC9D81192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23" creationId="{6A3871B2-71E1-4302-A907-6F6A46F84AAF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25" creationId="{9FD255DE-D84E-4F06-8969-B2F1C4FDDD40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27" creationId="{5A86EB28-0734-4A8B-8937-BA2DD6951C49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29" creationId="{2B8A90DE-B38C-410C-B578-C2BE54D86135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31" creationId="{4CC14160-593F-4644-AD69-32F35CB8C531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33" creationId="{A9E30AAA-5A68-4E38-9B6F-B9DEB201F9FD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35" creationId="{B2ED8265-7E78-4D3B-B454-F1EBF682D719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37" creationId="{31091FD0-0EA1-492E-AC9C-E13C3B57F9BA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39" creationId="{00F76555-7B7F-426B-87D9-A7C8A3C3A43D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41" creationId="{FB064B4E-2453-4000-B963-D14ED8535C79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43" creationId="{52EC65D3-0F85-4454-8409-4394722E9324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45" creationId="{3268F136-A923-474D-884A-63CC8980BB8F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47" creationId="{BA6506E9-D51B-4C64-91A8-FF23B05B726E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49" creationId="{71A0B102-A7F3-4083-A0A0-04C00C2F7710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51" creationId="{2BA01730-8FB5-453D-9521-FB8935990421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53" creationId="{802A4DC4-3C6A-4175-A8AA-1B3C66D35626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55" creationId="{900D6537-CF8C-47EC-9270-EB90FA1351A3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57" creationId="{4959C3A8-0322-4F4B-B362-D63E08237A75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59" creationId="{A8F2C764-5001-4228-874E-DEE363F0B9F7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61" creationId="{E753D193-E3FB-49BE-AD83-BBDEB1D5F6EA}"/>
          </ac:picMkLst>
        </pc:picChg>
        <pc:picChg chg="add del mod">
          <ac:chgData name="Fatima Pillosu" userId="a6295d4dc9e22643" providerId="LiveId" clId="{7F28734F-D35C-4CCE-B715-1089A3FDAD42}" dt="2022-04-01T13:53:07.970" v="17" actId="478"/>
          <ac:picMkLst>
            <pc:docMk/>
            <pc:sldMk cId="235713800" sldId="257"/>
            <ac:picMk id="63" creationId="{A06AE436-87E8-4E21-A7C0-3369E95375C9}"/>
          </ac:picMkLst>
        </pc:picChg>
        <pc:picChg chg="add del mod modCrop">
          <ac:chgData name="Fatima Pillosu" userId="a6295d4dc9e22643" providerId="LiveId" clId="{7F28734F-D35C-4CCE-B715-1089A3FDAD42}" dt="2022-04-01T13:53:59.005" v="27" actId="478"/>
          <ac:picMkLst>
            <pc:docMk/>
            <pc:sldMk cId="235713800" sldId="257"/>
            <ac:picMk id="65" creationId="{9204F786-CE4A-42E7-86AB-C5B7D4C27BB3}"/>
          </ac:picMkLst>
        </pc:picChg>
        <pc:picChg chg="add del mod">
          <ac:chgData name="Fatima Pillosu" userId="a6295d4dc9e22643" providerId="LiveId" clId="{7F28734F-D35C-4CCE-B715-1089A3FDAD42}" dt="2022-04-01T13:55:16.498" v="44" actId="478"/>
          <ac:picMkLst>
            <pc:docMk/>
            <pc:sldMk cId="235713800" sldId="257"/>
            <ac:picMk id="68" creationId="{1133F381-4992-4F90-A37C-8D0822A0C8E8}"/>
          </ac:picMkLst>
        </pc:picChg>
        <pc:picChg chg="add del mod">
          <ac:chgData name="Fatima Pillosu" userId="a6295d4dc9e22643" providerId="LiveId" clId="{7F28734F-D35C-4CCE-B715-1089A3FDAD42}" dt="2022-04-01T13:54:24.170" v="32" actId="478"/>
          <ac:picMkLst>
            <pc:docMk/>
            <pc:sldMk cId="235713800" sldId="257"/>
            <ac:picMk id="70" creationId="{4941841F-F059-44AC-B96D-D26510CC5047}"/>
          </ac:picMkLst>
        </pc:picChg>
        <pc:picChg chg="add del mod modCrop">
          <ac:chgData name="Fatima Pillosu" userId="a6295d4dc9e22643" providerId="LiveId" clId="{7F28734F-D35C-4CCE-B715-1089A3FDAD42}" dt="2022-04-01T13:56:11.429" v="55" actId="478"/>
          <ac:picMkLst>
            <pc:docMk/>
            <pc:sldMk cId="235713800" sldId="257"/>
            <ac:picMk id="74" creationId="{2308812F-65DC-4F1E-8036-513BA356C538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76" creationId="{87A50C08-1865-4EE7-A48E-FB5DB80686A6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78" creationId="{39EAE3D6-CE60-4FC9-9556-FCE291695F6E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80" creationId="{28EA3DFF-E275-43E7-9DFA-D3CF09FA4A6A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82" creationId="{4B5986CC-45D7-468A-8467-3BEC7233EA4F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84" creationId="{9E76309F-BDEC-4FBC-8A93-24BCF3254143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86" creationId="{F84C8B66-FF59-41EF-9BE6-F939A2020402}"/>
          </ac:picMkLst>
        </pc:picChg>
        <pc:picChg chg="add mod">
          <ac:chgData name="Fatima Pillosu" userId="a6295d4dc9e22643" providerId="LiveId" clId="{7F28734F-D35C-4CCE-B715-1089A3FDAD42}" dt="2022-04-01T13:58:21.616" v="87" actId="571"/>
          <ac:picMkLst>
            <pc:docMk/>
            <pc:sldMk cId="235713800" sldId="257"/>
            <ac:picMk id="87" creationId="{AF6AC192-3A15-4CA2-90AC-690476232995}"/>
          </ac:picMkLst>
        </pc:picChg>
        <pc:picChg chg="add del mod or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89" creationId="{4D4B7C65-4BEA-4090-A562-53CD4306DFD2}"/>
          </ac:picMkLst>
        </pc:picChg>
        <pc:picChg chg="add del mod or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91" creationId="{050B8F2B-17DC-4845-ACA7-0BDA5B6C0EE8}"/>
          </ac:picMkLst>
        </pc:picChg>
        <pc:picChg chg="add del mod or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93" creationId="{D4A35C64-69BE-4875-AA4F-FDEFF916A4DE}"/>
          </ac:picMkLst>
        </pc:picChg>
        <pc:picChg chg="add del mod or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95" creationId="{D3B40F1C-831E-414A-BD9A-E066F8C353CA}"/>
          </ac:picMkLst>
        </pc:picChg>
        <pc:picChg chg="add del mod or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97" creationId="{E6E85E68-7B6D-4E7E-8BF5-4E18BEC50602}"/>
          </ac:picMkLst>
        </pc:picChg>
        <pc:picChg chg="add del mod or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99" creationId="{2BA1DD7C-0ACE-4D22-9867-1E6F9BA0D90C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01" creationId="{C8FA6BDD-7340-4AAC-A936-6C5BBB948E09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03" creationId="{19E75305-C153-4719-9BB3-7629FC13A3BD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05" creationId="{2670D1AD-D993-47BB-8473-D9C347B7711B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07" creationId="{5D99072F-20C4-441A-A588-D814615F8DFA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09" creationId="{A774D8F7-9FED-4780-94CE-96A885A3BB24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11" creationId="{9F2FBB7A-CB39-4FAF-9EBC-16F5348B2A96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13" creationId="{C3088B17-2E65-414D-818E-30C76A6BB221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15" creationId="{6894198A-BB17-4F58-8430-FF7D136E4247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17" creationId="{3BCC1E83-6ECA-4AB5-95D4-E2AEAD2EF734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19" creationId="{048076AF-999B-4D07-8395-1B7779FE6C10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21" creationId="{A578FE7B-7DF9-4960-B93E-44F3A0B78B99}"/>
          </ac:picMkLst>
        </pc:picChg>
        <pc:picChg chg="add del mod modCrop">
          <ac:chgData name="Fatima Pillosu" userId="a6295d4dc9e22643" providerId="LiveId" clId="{7F28734F-D35C-4CCE-B715-1089A3FDAD42}" dt="2022-04-01T14:12:06.603" v="398" actId="21"/>
          <ac:picMkLst>
            <pc:docMk/>
            <pc:sldMk cId="235713800" sldId="257"/>
            <ac:picMk id="123" creationId="{78A5BC04-4592-4B4D-9A05-0F35196C133B}"/>
          </ac:picMkLst>
        </pc:picChg>
      </pc:sldChg>
    </pc:docChg>
  </pc:docChgLst>
  <pc:docChgLst>
    <pc:chgData name="Fatima Pillosu" userId="a6295d4dc9e22643" providerId="LiveId" clId="{FA7D15DA-8862-4174-9D44-D58A9AEFBA11}"/>
    <pc:docChg chg="undo custSel modSld">
      <pc:chgData name="Fatima Pillosu" userId="a6295d4dc9e22643" providerId="LiveId" clId="{FA7D15DA-8862-4174-9D44-D58A9AEFBA11}" dt="2022-03-16T14:46:12.124" v="1339" actId="478"/>
      <pc:docMkLst>
        <pc:docMk/>
      </pc:docMkLst>
      <pc:sldChg chg="addSp delSp modSp mod">
        <pc:chgData name="Fatima Pillosu" userId="a6295d4dc9e22643" providerId="LiveId" clId="{FA7D15DA-8862-4174-9D44-D58A9AEFBA11}" dt="2022-03-16T14:46:12.124" v="1339" actId="478"/>
        <pc:sldMkLst>
          <pc:docMk/>
          <pc:sldMk cId="818756358" sldId="256"/>
        </pc:sldMkLst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84" creationId="{891E02EA-B928-4545-96A5-25BB4A9DF35F}"/>
          </ac:spMkLst>
        </pc:spChg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85" creationId="{D39509EC-5BDE-46A9-B3D6-BEE7B95427AC}"/>
          </ac:spMkLst>
        </pc:spChg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86" creationId="{36459638-C1EF-4F6E-830B-5123B8AE4641}"/>
          </ac:spMkLst>
        </pc:spChg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87" creationId="{8125458D-116D-4B5B-A596-77CB0A860A43}"/>
          </ac:spMkLst>
        </pc:spChg>
        <pc:spChg chg="del">
          <ac:chgData name="Fatima Pillosu" userId="a6295d4dc9e22643" providerId="LiveId" clId="{FA7D15DA-8862-4174-9D44-D58A9AEFBA11}" dt="2022-03-14T13:28:17.994" v="95" actId="478"/>
          <ac:spMkLst>
            <pc:docMk/>
            <pc:sldMk cId="818756358" sldId="256"/>
            <ac:spMk id="88" creationId="{59C32DF0-4A7F-4408-966B-3B31F319572F}"/>
          </ac:spMkLst>
        </pc:spChg>
        <pc:spChg chg="del">
          <ac:chgData name="Fatima Pillosu" userId="a6295d4dc9e22643" providerId="LiveId" clId="{FA7D15DA-8862-4174-9D44-D58A9AEFBA11}" dt="2022-03-14T13:28:19.575" v="96" actId="478"/>
          <ac:spMkLst>
            <pc:docMk/>
            <pc:sldMk cId="818756358" sldId="256"/>
            <ac:spMk id="89" creationId="{8EB66071-EAEC-4991-95AC-B04E71F60778}"/>
          </ac:spMkLst>
        </pc:spChg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90" creationId="{E4AF0EE4-3048-468D-B710-97FF2FE5261C}"/>
          </ac:spMkLst>
        </pc:spChg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91" creationId="{ED594915-1C2A-4E63-B7CE-BF160F4C1F39}"/>
          </ac:spMkLst>
        </pc:spChg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92" creationId="{EC35B1AB-AF84-4CDB-A637-3208E21D3568}"/>
          </ac:spMkLst>
        </pc:spChg>
        <pc:spChg chg="del mod">
          <ac:chgData name="Fatima Pillosu" userId="a6295d4dc9e22643" providerId="LiveId" clId="{FA7D15DA-8862-4174-9D44-D58A9AEFBA11}" dt="2022-03-14T14:01:40.229" v="657" actId="478"/>
          <ac:spMkLst>
            <pc:docMk/>
            <pc:sldMk cId="818756358" sldId="256"/>
            <ac:spMk id="93" creationId="{72F345D6-FCC8-47D7-A676-CCF55AA50F2F}"/>
          </ac:spMkLst>
        </pc:spChg>
        <pc:spChg chg="del">
          <ac:chgData name="Fatima Pillosu" userId="a6295d4dc9e22643" providerId="LiveId" clId="{FA7D15DA-8862-4174-9D44-D58A9AEFBA11}" dt="2022-03-14T13:28:46.630" v="110" actId="478"/>
          <ac:spMkLst>
            <pc:docMk/>
            <pc:sldMk cId="818756358" sldId="256"/>
            <ac:spMk id="94" creationId="{BB6243A2-A41B-42AF-B3B7-347CA6AB9372}"/>
          </ac:spMkLst>
        </pc:spChg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95" creationId="{67F9A538-94E0-448C-A213-A75674DEBFD9}"/>
          </ac:spMkLst>
        </pc:spChg>
        <pc:spChg chg="del">
          <ac:chgData name="Fatima Pillosu" userId="a6295d4dc9e22643" providerId="LiveId" clId="{FA7D15DA-8862-4174-9D44-D58A9AEFBA11}" dt="2022-03-14T13:28:45.441" v="109" actId="478"/>
          <ac:spMkLst>
            <pc:docMk/>
            <pc:sldMk cId="818756358" sldId="256"/>
            <ac:spMk id="96" creationId="{5C4E1325-D007-4202-9C5F-007A5F05B29D}"/>
          </ac:spMkLst>
        </pc:spChg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97" creationId="{A701125A-811F-4997-A1CF-D70707EC3172}"/>
          </ac:spMkLst>
        </pc:spChg>
        <pc:spChg chg="del mod">
          <ac:chgData name="Fatima Pillosu" userId="a6295d4dc9e22643" providerId="LiveId" clId="{FA7D15DA-8862-4174-9D44-D58A9AEFBA11}" dt="2022-03-14T13:40:43.694" v="250" actId="478"/>
          <ac:spMkLst>
            <pc:docMk/>
            <pc:sldMk cId="818756358" sldId="256"/>
            <ac:spMk id="98" creationId="{7F0CE096-9A64-4B08-B1FB-278DEDCA3736}"/>
          </ac:spMkLst>
        </pc:spChg>
        <pc:spChg chg="del">
          <ac:chgData name="Fatima Pillosu" userId="a6295d4dc9e22643" providerId="LiveId" clId="{FA7D15DA-8862-4174-9D44-D58A9AEFBA11}" dt="2022-03-14T13:28:16.487" v="94" actId="478"/>
          <ac:spMkLst>
            <pc:docMk/>
            <pc:sldMk cId="818756358" sldId="256"/>
            <ac:spMk id="99" creationId="{F1BA4CE6-0809-4C42-83E0-B310D50B57CE}"/>
          </ac:spMkLst>
        </pc:spChg>
        <pc:spChg chg="del mod">
          <ac:chgData name="Fatima Pillosu" userId="a6295d4dc9e22643" providerId="LiveId" clId="{FA7D15DA-8862-4174-9D44-D58A9AEFBA11}" dt="2022-03-14T13:40:36.303" v="249" actId="478"/>
          <ac:spMkLst>
            <pc:docMk/>
            <pc:sldMk cId="818756358" sldId="256"/>
            <ac:spMk id="100" creationId="{B26E7EE8-C0B9-4532-AB2D-A0E09AE558A8}"/>
          </ac:spMkLst>
        </pc:spChg>
        <pc:spChg chg="add mod">
          <ac:chgData name="Fatima Pillosu" userId="a6295d4dc9e22643" providerId="LiveId" clId="{FA7D15DA-8862-4174-9D44-D58A9AEFBA11}" dt="2022-03-14T14:01:12.062" v="654" actId="14100"/>
          <ac:spMkLst>
            <pc:docMk/>
            <pc:sldMk cId="818756358" sldId="256"/>
            <ac:spMk id="110" creationId="{C5255B25-8855-4006-8D72-1D23A1846D42}"/>
          </ac:spMkLst>
        </pc:spChg>
        <pc:spChg chg="add mod">
          <ac:chgData name="Fatima Pillosu" userId="a6295d4dc9e22643" providerId="LiveId" clId="{FA7D15DA-8862-4174-9D44-D58A9AEFBA11}" dt="2022-03-15T09:48:27.463" v="1192" actId="255"/>
          <ac:spMkLst>
            <pc:docMk/>
            <pc:sldMk cId="818756358" sldId="256"/>
            <ac:spMk id="112" creationId="{0696B2C5-BC75-494B-9FF6-EA3F57795731}"/>
          </ac:spMkLst>
        </pc:spChg>
        <pc:spChg chg="add mod">
          <ac:chgData name="Fatima Pillosu" userId="a6295d4dc9e22643" providerId="LiveId" clId="{FA7D15DA-8862-4174-9D44-D58A9AEFBA11}" dt="2022-03-15T09:48:27.463" v="1192" actId="255"/>
          <ac:spMkLst>
            <pc:docMk/>
            <pc:sldMk cId="818756358" sldId="256"/>
            <ac:spMk id="113" creationId="{8BE320D2-4A4E-44BD-9441-F004D9799E74}"/>
          </ac:spMkLst>
        </pc:spChg>
        <pc:spChg chg="add mod">
          <ac:chgData name="Fatima Pillosu" userId="a6295d4dc9e22643" providerId="LiveId" clId="{FA7D15DA-8862-4174-9D44-D58A9AEFBA11}" dt="2022-03-15T09:48:27.463" v="1192" actId="255"/>
          <ac:spMkLst>
            <pc:docMk/>
            <pc:sldMk cId="818756358" sldId="256"/>
            <ac:spMk id="114" creationId="{4E33F80D-FB23-45D5-8336-235BED98EDE7}"/>
          </ac:spMkLst>
        </pc:spChg>
        <pc:spChg chg="add mod">
          <ac:chgData name="Fatima Pillosu" userId="a6295d4dc9e22643" providerId="LiveId" clId="{FA7D15DA-8862-4174-9D44-D58A9AEFBA11}" dt="2022-03-15T09:48:27.463" v="1192" actId="255"/>
          <ac:spMkLst>
            <pc:docMk/>
            <pc:sldMk cId="818756358" sldId="256"/>
            <ac:spMk id="115" creationId="{9CEABFAF-C056-424C-8348-920FC84ADEA8}"/>
          </ac:spMkLst>
        </pc:spChg>
        <pc:spChg chg="add mod">
          <ac:chgData name="Fatima Pillosu" userId="a6295d4dc9e22643" providerId="LiveId" clId="{FA7D15DA-8862-4174-9D44-D58A9AEFBA11}" dt="2022-03-15T09:48:27.463" v="1192" actId="255"/>
          <ac:spMkLst>
            <pc:docMk/>
            <pc:sldMk cId="818756358" sldId="256"/>
            <ac:spMk id="116" creationId="{07DCC32B-80B9-4081-B3A0-D0F87984DD7F}"/>
          </ac:spMkLst>
        </pc:spChg>
        <pc:spChg chg="add mod">
          <ac:chgData name="Fatima Pillosu" userId="a6295d4dc9e22643" providerId="LiveId" clId="{FA7D15DA-8862-4174-9D44-D58A9AEFBA11}" dt="2022-03-15T09:48:27.463" v="1192" actId="255"/>
          <ac:spMkLst>
            <pc:docMk/>
            <pc:sldMk cId="818756358" sldId="256"/>
            <ac:spMk id="117" creationId="{FD5E4995-8D9A-43CD-B2AC-3682FF88AEDF}"/>
          </ac:spMkLst>
        </pc:spChg>
        <pc:spChg chg="add mod">
          <ac:chgData name="Fatima Pillosu" userId="a6295d4dc9e22643" providerId="LiveId" clId="{FA7D15DA-8862-4174-9D44-D58A9AEFBA11}" dt="2022-03-15T09:48:27.463" v="1192" actId="255"/>
          <ac:spMkLst>
            <pc:docMk/>
            <pc:sldMk cId="818756358" sldId="256"/>
            <ac:spMk id="118" creationId="{34ED1D15-B2B7-441B-A3A9-BD4396D2AEC5}"/>
          </ac:spMkLst>
        </pc:spChg>
        <pc:spChg chg="add mod">
          <ac:chgData name="Fatima Pillosu" userId="a6295d4dc9e22643" providerId="LiveId" clId="{FA7D15DA-8862-4174-9D44-D58A9AEFBA11}" dt="2022-03-15T09:48:27.463" v="1192" actId="255"/>
          <ac:spMkLst>
            <pc:docMk/>
            <pc:sldMk cId="818756358" sldId="256"/>
            <ac:spMk id="119" creationId="{3BD982F4-A554-41B2-89EE-C39BC1EC57F3}"/>
          </ac:spMkLst>
        </pc:spChg>
        <pc:spChg chg="add del mod">
          <ac:chgData name="Fatima Pillosu" userId="a6295d4dc9e22643" providerId="LiveId" clId="{FA7D15DA-8862-4174-9D44-D58A9AEFBA11}" dt="2022-03-14T13:51:02.795" v="370"/>
          <ac:spMkLst>
            <pc:docMk/>
            <pc:sldMk cId="818756358" sldId="256"/>
            <ac:spMk id="121" creationId="{EDD8986B-E80B-4016-888B-74F515E7E25A}"/>
          </ac:spMkLst>
        </pc:spChg>
        <pc:spChg chg="add mod">
          <ac:chgData name="Fatima Pillosu" userId="a6295d4dc9e22643" providerId="LiveId" clId="{FA7D15DA-8862-4174-9D44-D58A9AEFBA11}" dt="2022-03-15T09:48:27.463" v="1192" actId="255"/>
          <ac:spMkLst>
            <pc:docMk/>
            <pc:sldMk cId="818756358" sldId="256"/>
            <ac:spMk id="122" creationId="{CEBA5053-9110-4E7D-9CEE-6BB21A5AA76E}"/>
          </ac:spMkLst>
        </pc:spChg>
        <pc:spChg chg="add mod">
          <ac:chgData name="Fatima Pillosu" userId="a6295d4dc9e22643" providerId="LiveId" clId="{FA7D15DA-8862-4174-9D44-D58A9AEFBA11}" dt="2022-03-15T09:48:33.493" v="1193" actId="255"/>
          <ac:spMkLst>
            <pc:docMk/>
            <pc:sldMk cId="818756358" sldId="256"/>
            <ac:spMk id="123" creationId="{C6F4F17A-C9F1-4550-B1FD-50E2E704F509}"/>
          </ac:spMkLst>
        </pc:spChg>
        <pc:spChg chg="add mod">
          <ac:chgData name="Fatima Pillosu" userId="a6295d4dc9e22643" providerId="LiveId" clId="{FA7D15DA-8862-4174-9D44-D58A9AEFBA11}" dt="2022-03-15T09:48:33.493" v="1193" actId="255"/>
          <ac:spMkLst>
            <pc:docMk/>
            <pc:sldMk cId="818756358" sldId="256"/>
            <ac:spMk id="124" creationId="{842354FA-1D27-4F9D-8B49-1A2FE416D193}"/>
          </ac:spMkLst>
        </pc:spChg>
        <pc:spChg chg="add mod">
          <ac:chgData name="Fatima Pillosu" userId="a6295d4dc9e22643" providerId="LiveId" clId="{FA7D15DA-8862-4174-9D44-D58A9AEFBA11}" dt="2022-03-15T09:48:33.493" v="1193" actId="255"/>
          <ac:spMkLst>
            <pc:docMk/>
            <pc:sldMk cId="818756358" sldId="256"/>
            <ac:spMk id="125" creationId="{139C7352-E5A4-4550-9641-F12D2F7E6779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26" creationId="{223D1EFB-9DA1-4CBE-A2F7-886D5DD69983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27" creationId="{373F4B55-6AB4-4F3A-826C-56810AE43330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28" creationId="{25814DF8-3C0D-4DA9-83A4-550FAB848C86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29" creationId="{7BFE1A28-AD64-4AF6-9579-01251AF3DA8E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0" creationId="{D985D664-0296-4E79-B283-5FC6E49B882F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1" creationId="{37BA713E-76C0-4E33-BB57-ECF6316C1078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2" creationId="{CBED4F9B-45A4-43D4-BDB6-0EEB5BB7E11C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3" creationId="{6AF1E47C-AC65-4E08-A780-3F64A18FB5DD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4" creationId="{2E8D599D-16A6-4D9A-A56D-25396D9F43AE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5" creationId="{B7B0CBF9-4F25-404A-BDE8-5311A2A969A2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6" creationId="{69AAABD4-41CF-43F1-8B0D-1BC753E643AC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7" creationId="{9A914194-3820-4341-B29C-A1041453BE79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8" creationId="{4A78886A-5CDB-46C4-A332-81CFF8D69C35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39" creationId="{E0F9E2FD-5759-45AF-9CE8-FCF80CA32275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40" creationId="{7D7529E5-39CE-4501-8DDC-B8DD76D9096F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41" creationId="{DFABED1D-C485-4AFD-8BAA-5149DEA69ADC}"/>
          </ac:spMkLst>
        </pc:spChg>
        <pc:spChg chg="add mod">
          <ac:chgData name="Fatima Pillosu" userId="a6295d4dc9e22643" providerId="LiveId" clId="{FA7D15DA-8862-4174-9D44-D58A9AEFBA11}" dt="2022-03-16T13:42:01.938" v="1330" actId="1037"/>
          <ac:spMkLst>
            <pc:docMk/>
            <pc:sldMk cId="818756358" sldId="256"/>
            <ac:spMk id="142" creationId="{44891BB0-8AEF-4920-B2E7-D7928A048167}"/>
          </ac:spMkLst>
        </pc:spChg>
        <pc:spChg chg="add mod">
          <ac:chgData name="Fatima Pillosu" userId="a6295d4dc9e22643" providerId="LiveId" clId="{FA7D15DA-8862-4174-9D44-D58A9AEFBA11}" dt="2022-03-16T13:42:09.664" v="1334" actId="1035"/>
          <ac:spMkLst>
            <pc:docMk/>
            <pc:sldMk cId="818756358" sldId="256"/>
            <ac:spMk id="143" creationId="{1BEDD2BC-56AC-47EC-9283-CBD27E8FCC4F}"/>
          </ac:spMkLst>
        </pc:spChg>
        <pc:spChg chg="add mod">
          <ac:chgData name="Fatima Pillosu" userId="a6295d4dc9e22643" providerId="LiveId" clId="{FA7D15DA-8862-4174-9D44-D58A9AEFBA11}" dt="2022-03-15T09:55:16.069" v="1312" actId="1582"/>
          <ac:spMkLst>
            <pc:docMk/>
            <pc:sldMk cId="818756358" sldId="256"/>
            <ac:spMk id="148" creationId="{4F8292A5-125B-48F2-BF4B-210C281241A6}"/>
          </ac:spMkLst>
        </pc:spChg>
        <pc:spChg chg="add mod">
          <ac:chgData name="Fatima Pillosu" userId="a6295d4dc9e22643" providerId="LiveId" clId="{FA7D15DA-8862-4174-9D44-D58A9AEFBA11}" dt="2022-03-15T09:54:37.840" v="1306" actId="1035"/>
          <ac:spMkLst>
            <pc:docMk/>
            <pc:sldMk cId="818756358" sldId="256"/>
            <ac:spMk id="150" creationId="{36940B27-B698-4031-B3DA-A639D4C435FB}"/>
          </ac:spMkLst>
        </pc:spChg>
        <pc:spChg chg="add mod">
          <ac:chgData name="Fatima Pillosu" userId="a6295d4dc9e22643" providerId="LiveId" clId="{FA7D15DA-8862-4174-9D44-D58A9AEFBA11}" dt="2022-03-15T09:55:08.067" v="1310" actId="1582"/>
          <ac:spMkLst>
            <pc:docMk/>
            <pc:sldMk cId="818756358" sldId="256"/>
            <ac:spMk id="151" creationId="{7E2C5F01-C337-42AC-8A94-666D9B4743F5}"/>
          </ac:spMkLst>
        </pc:spChg>
        <pc:spChg chg="add mod">
          <ac:chgData name="Fatima Pillosu" userId="a6295d4dc9e22643" providerId="LiveId" clId="{FA7D15DA-8862-4174-9D44-D58A9AEFBA11}" dt="2022-03-15T09:48:09.186" v="1191" actId="12789"/>
          <ac:spMkLst>
            <pc:docMk/>
            <pc:sldMk cId="818756358" sldId="256"/>
            <ac:spMk id="158" creationId="{ACA96550-D6B4-40F6-92F2-2825CC597E3F}"/>
          </ac:spMkLst>
        </pc:spChg>
        <pc:spChg chg="add mod">
          <ac:chgData name="Fatima Pillosu" userId="a6295d4dc9e22643" providerId="LiveId" clId="{FA7D15DA-8862-4174-9D44-D58A9AEFBA11}" dt="2022-03-15T09:44:10.789" v="1116" actId="1035"/>
          <ac:spMkLst>
            <pc:docMk/>
            <pc:sldMk cId="818756358" sldId="256"/>
            <ac:spMk id="159" creationId="{DDD67115-0E02-43D1-84B3-7C3542CC5BC5}"/>
          </ac:spMkLst>
        </pc:spChg>
        <pc:spChg chg="add mod">
          <ac:chgData name="Fatima Pillosu" userId="a6295d4dc9e22643" providerId="LiveId" clId="{FA7D15DA-8862-4174-9D44-D58A9AEFBA11}" dt="2022-03-15T09:47:50.329" v="1189" actId="1036"/>
          <ac:spMkLst>
            <pc:docMk/>
            <pc:sldMk cId="818756358" sldId="256"/>
            <ac:spMk id="160" creationId="{D17A1D1E-F13B-43FE-AC8D-5CA2E1768F59}"/>
          </ac:spMkLst>
        </pc:spChg>
        <pc:spChg chg="add mod">
          <ac:chgData name="Fatima Pillosu" userId="a6295d4dc9e22643" providerId="LiveId" clId="{FA7D15DA-8862-4174-9D44-D58A9AEFBA11}" dt="2022-03-15T09:47:59.440" v="1190" actId="465"/>
          <ac:spMkLst>
            <pc:docMk/>
            <pc:sldMk cId="818756358" sldId="256"/>
            <ac:spMk id="161" creationId="{21589E0A-CE43-4864-B7A7-6929EBD544C7}"/>
          </ac:spMkLst>
        </pc:spChg>
        <pc:spChg chg="add mod">
          <ac:chgData name="Fatima Pillosu" userId="a6295d4dc9e22643" providerId="LiveId" clId="{FA7D15DA-8862-4174-9D44-D58A9AEFBA11}" dt="2022-03-15T09:48:09.186" v="1191" actId="12789"/>
          <ac:spMkLst>
            <pc:docMk/>
            <pc:sldMk cId="818756358" sldId="256"/>
            <ac:spMk id="162" creationId="{87C22EEE-0526-46D8-815F-75C7D7D5499A}"/>
          </ac:spMkLst>
        </pc:spChg>
        <pc:spChg chg="add mod">
          <ac:chgData name="Fatima Pillosu" userId="a6295d4dc9e22643" providerId="LiveId" clId="{FA7D15DA-8862-4174-9D44-D58A9AEFBA11}" dt="2022-03-15T09:47:59.440" v="1190" actId="465"/>
          <ac:spMkLst>
            <pc:docMk/>
            <pc:sldMk cId="818756358" sldId="256"/>
            <ac:spMk id="163" creationId="{F57C0837-C58A-4961-A8CF-8334FED0901A}"/>
          </ac:spMkLst>
        </pc:spChg>
        <pc:spChg chg="add mod">
          <ac:chgData name="Fatima Pillosu" userId="a6295d4dc9e22643" providerId="LiveId" clId="{FA7D15DA-8862-4174-9D44-D58A9AEFBA11}" dt="2022-03-15T09:49:20.480" v="1203" actId="1076"/>
          <ac:spMkLst>
            <pc:docMk/>
            <pc:sldMk cId="818756358" sldId="256"/>
            <ac:spMk id="166" creationId="{43D9D35A-C071-4FD9-A527-7BC36E38E92C}"/>
          </ac:spMkLst>
        </pc:spChg>
        <pc:spChg chg="add mod">
          <ac:chgData name="Fatima Pillosu" userId="a6295d4dc9e22643" providerId="LiveId" clId="{FA7D15DA-8862-4174-9D44-D58A9AEFBA11}" dt="2022-03-15T09:54:26.561" v="1280" actId="1035"/>
          <ac:spMkLst>
            <pc:docMk/>
            <pc:sldMk cId="818756358" sldId="256"/>
            <ac:spMk id="169" creationId="{B3BFBDBD-B192-4D2E-89EA-0D1952A19CAF}"/>
          </ac:spMkLst>
        </pc:spChg>
        <pc:grpChg chg="add mod">
          <ac:chgData name="Fatima Pillosu" userId="a6295d4dc9e22643" providerId="LiveId" clId="{FA7D15DA-8862-4174-9D44-D58A9AEFBA11}" dt="2022-03-16T13:42:01.938" v="1330" actId="1037"/>
          <ac:grpSpMkLst>
            <pc:docMk/>
            <pc:sldMk cId="818756358" sldId="256"/>
            <ac:grpSpMk id="111" creationId="{9888FCE5-2D2D-4517-B64D-C80C7112B444}"/>
          </ac:grpSpMkLst>
        </pc:grpChg>
        <pc:grpChg chg="add mod">
          <ac:chgData name="Fatima Pillosu" userId="a6295d4dc9e22643" providerId="LiveId" clId="{FA7D15DA-8862-4174-9D44-D58A9AEFBA11}" dt="2022-03-15T09:54:03.559" v="1270" actId="14100"/>
          <ac:grpSpMkLst>
            <pc:docMk/>
            <pc:sldMk cId="818756358" sldId="256"/>
            <ac:grpSpMk id="149" creationId="{C3259473-D5F8-4337-A5C0-D423FAC507A6}"/>
          </ac:grpSpMkLst>
        </pc:grp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5" creationId="{19518C18-D235-4155-8F58-465E0A276661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7" creationId="{6348B160-E718-45AD-A89D-DD4191571827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9" creationId="{C926625D-7418-4E15-98C6-BE3E575CC1DC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11" creationId="{82EC6231-8F6C-4341-A0D4-DF7A3A4E2490}"/>
          </ac:picMkLst>
        </pc:picChg>
        <pc:picChg chg="del">
          <ac:chgData name="Fatima Pillosu" userId="a6295d4dc9e22643" providerId="LiveId" clId="{FA7D15DA-8862-4174-9D44-D58A9AEFBA11}" dt="2022-03-14T13:28:14.171" v="93" actId="478"/>
          <ac:picMkLst>
            <pc:docMk/>
            <pc:sldMk cId="818756358" sldId="256"/>
            <ac:picMk id="13" creationId="{67FAA555-DE4B-4B3A-8ED9-F542DA36C629}"/>
          </ac:picMkLst>
        </pc:picChg>
        <pc:picChg chg="del">
          <ac:chgData name="Fatima Pillosu" userId="a6295d4dc9e22643" providerId="LiveId" clId="{FA7D15DA-8862-4174-9D44-D58A9AEFBA11}" dt="2022-03-14T13:27:50.905" v="88" actId="478"/>
          <ac:picMkLst>
            <pc:docMk/>
            <pc:sldMk cId="818756358" sldId="256"/>
            <ac:picMk id="15" creationId="{73504E33-A5C7-4699-AA7C-FBD7C502E812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17" creationId="{AF5EAA63-796B-4C53-95CA-7206F4F82C48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19" creationId="{08B40F2F-B8A0-44F7-A4E0-858D44EDF8B2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21" creationId="{AF46B35A-F9A3-4BF1-8106-77DD0E0BAAF3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23" creationId="{26DB0CB8-D308-4E01-BA60-572096F505EB}"/>
          </ac:picMkLst>
        </pc:picChg>
        <pc:picChg chg="del">
          <ac:chgData name="Fatima Pillosu" userId="a6295d4dc9e22643" providerId="LiveId" clId="{FA7D15DA-8862-4174-9D44-D58A9AEFBA11}" dt="2022-03-14T13:28:13.212" v="92" actId="478"/>
          <ac:picMkLst>
            <pc:docMk/>
            <pc:sldMk cId="818756358" sldId="256"/>
            <ac:picMk id="25" creationId="{400F7040-5C3D-42D6-B5CC-5A8BA0DC01F3}"/>
          </ac:picMkLst>
        </pc:picChg>
        <pc:picChg chg="del">
          <ac:chgData name="Fatima Pillosu" userId="a6295d4dc9e22643" providerId="LiveId" clId="{FA7D15DA-8862-4174-9D44-D58A9AEFBA11}" dt="2022-03-14T13:27:50.905" v="88" actId="478"/>
          <ac:picMkLst>
            <pc:docMk/>
            <pc:sldMk cId="818756358" sldId="256"/>
            <ac:picMk id="27" creationId="{FE59A14B-B9B9-40B1-9FDB-58CB9EFAC206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29" creationId="{4EC1708F-43CE-4683-ADA8-FD40695016A4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31" creationId="{039FD3BD-14C2-47CA-A3C3-8D0C7D0DC29B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33" creationId="{F5CDB951-FA46-4B8D-8A89-496F0385C0B5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35" creationId="{D4876E47-68AD-45BC-BF6E-EB25C836A621}"/>
          </ac:picMkLst>
        </pc:picChg>
        <pc:picChg chg="del">
          <ac:chgData name="Fatima Pillosu" userId="a6295d4dc9e22643" providerId="LiveId" clId="{FA7D15DA-8862-4174-9D44-D58A9AEFBA11}" dt="2022-03-14T13:28:36.202" v="101" actId="478"/>
          <ac:picMkLst>
            <pc:docMk/>
            <pc:sldMk cId="818756358" sldId="256"/>
            <ac:picMk id="37" creationId="{9609E531-3CBB-470B-96FC-A6423661475F}"/>
          </ac:picMkLst>
        </pc:picChg>
        <pc:picChg chg="del">
          <ac:chgData name="Fatima Pillosu" userId="a6295d4dc9e22643" providerId="LiveId" clId="{FA7D15DA-8862-4174-9D44-D58A9AEFBA11}" dt="2022-03-14T13:28:36.955" v="102" actId="478"/>
          <ac:picMkLst>
            <pc:docMk/>
            <pc:sldMk cId="818756358" sldId="256"/>
            <ac:picMk id="39" creationId="{8BE096ED-843A-474B-BE7C-24E78B515F1A}"/>
          </ac:picMkLst>
        </pc:picChg>
        <pc:picChg chg="del">
          <ac:chgData name="Fatima Pillosu" userId="a6295d4dc9e22643" providerId="LiveId" clId="{FA7D15DA-8862-4174-9D44-D58A9AEFBA11}" dt="2022-03-14T13:27:50.905" v="88" actId="478"/>
          <ac:picMkLst>
            <pc:docMk/>
            <pc:sldMk cId="818756358" sldId="256"/>
            <ac:picMk id="41" creationId="{E67153D5-E798-4A5C-9606-9801BC64AAAE}"/>
          </ac:picMkLst>
        </pc:picChg>
        <pc:picChg chg="del">
          <ac:chgData name="Fatima Pillosu" userId="a6295d4dc9e22643" providerId="LiveId" clId="{FA7D15DA-8862-4174-9D44-D58A9AEFBA11}" dt="2022-03-14T13:27:53.563" v="91" actId="478"/>
          <ac:picMkLst>
            <pc:docMk/>
            <pc:sldMk cId="818756358" sldId="256"/>
            <ac:picMk id="43" creationId="{2559DBDA-3880-4368-BF51-55076DC6F723}"/>
          </ac:picMkLst>
        </pc:picChg>
        <pc:picChg chg="del">
          <ac:chgData name="Fatima Pillosu" userId="a6295d4dc9e22643" providerId="LiveId" clId="{FA7D15DA-8862-4174-9D44-D58A9AEFBA11}" dt="2022-03-14T13:28:34.986" v="99" actId="478"/>
          <ac:picMkLst>
            <pc:docMk/>
            <pc:sldMk cId="818756358" sldId="256"/>
            <ac:picMk id="45" creationId="{74D5D623-A8C4-4783-ADA3-B4E570099E46}"/>
          </ac:picMkLst>
        </pc:picChg>
        <pc:picChg chg="del">
          <ac:chgData name="Fatima Pillosu" userId="a6295d4dc9e22643" providerId="LiveId" clId="{FA7D15DA-8862-4174-9D44-D58A9AEFBA11}" dt="2022-03-14T13:28:35.561" v="100" actId="478"/>
          <ac:picMkLst>
            <pc:docMk/>
            <pc:sldMk cId="818756358" sldId="256"/>
            <ac:picMk id="47" creationId="{94CCC802-E234-4519-B1FC-D9429830E29A}"/>
          </ac:picMkLst>
        </pc:picChg>
        <pc:picChg chg="del">
          <ac:chgData name="Fatima Pillosu" userId="a6295d4dc9e22643" providerId="LiveId" clId="{FA7D15DA-8862-4174-9D44-D58A9AEFBA11}" dt="2022-03-14T13:28:34.387" v="98" actId="478"/>
          <ac:picMkLst>
            <pc:docMk/>
            <pc:sldMk cId="818756358" sldId="256"/>
            <ac:picMk id="49" creationId="{17A70C96-D4C6-4FC6-82E5-E6079525B5CA}"/>
          </ac:picMkLst>
        </pc:picChg>
        <pc:picChg chg="del">
          <ac:chgData name="Fatima Pillosu" userId="a6295d4dc9e22643" providerId="LiveId" clId="{FA7D15DA-8862-4174-9D44-D58A9AEFBA11}" dt="2022-03-14T13:28:33.017" v="97" actId="478"/>
          <ac:picMkLst>
            <pc:docMk/>
            <pc:sldMk cId="818756358" sldId="256"/>
            <ac:picMk id="51" creationId="{2A02E8A9-9328-4039-95BE-01994F6628CD}"/>
          </ac:picMkLst>
        </pc:picChg>
        <pc:picChg chg="mod or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53" creationId="{3AC8C551-5ADD-4D85-AC31-5B246D1AEBD1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55" creationId="{84F1CCCD-643E-4626-B3D7-0E0B3F21AD5C}"/>
          </ac:picMkLst>
        </pc:picChg>
        <pc:picChg chg="del">
          <ac:chgData name="Fatima Pillosu" userId="a6295d4dc9e22643" providerId="LiveId" clId="{FA7D15DA-8862-4174-9D44-D58A9AEFBA11}" dt="2022-03-14T13:27:50.905" v="88" actId="478"/>
          <ac:picMkLst>
            <pc:docMk/>
            <pc:sldMk cId="818756358" sldId="256"/>
            <ac:picMk id="57" creationId="{0CEA4CDB-BA05-457E-A52C-7DB1399DD2E2}"/>
          </ac:picMkLst>
        </pc:picChg>
        <pc:picChg chg="del">
          <ac:chgData name="Fatima Pillosu" userId="a6295d4dc9e22643" providerId="LiveId" clId="{FA7D15DA-8862-4174-9D44-D58A9AEFBA11}" dt="2022-03-14T13:27:52.894" v="90" actId="478"/>
          <ac:picMkLst>
            <pc:docMk/>
            <pc:sldMk cId="818756358" sldId="256"/>
            <ac:picMk id="59" creationId="{ACD415FF-793C-4817-A3E8-458929E2CAB0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61" creationId="{C42F91C9-A209-4502-8420-086D16BA8B03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63" creationId="{C0927707-B0E5-4166-B61E-8EEDF61197B7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65" creationId="{E1558DBD-00E2-4842-AEB9-BD8CB7D59110}"/>
          </ac:picMkLst>
        </pc:picChg>
        <pc:picChg chg="mod modCrop">
          <ac:chgData name="Fatima Pillosu" userId="a6295d4dc9e22643" providerId="LiveId" clId="{FA7D15DA-8862-4174-9D44-D58A9AEFBA11}" dt="2022-03-15T09:43:31.910" v="1087" actId="1076"/>
          <ac:picMkLst>
            <pc:docMk/>
            <pc:sldMk cId="818756358" sldId="256"/>
            <ac:picMk id="67" creationId="{6D680C27-CEBD-45E4-8657-9A5C3C6CFCF1}"/>
          </ac:picMkLst>
        </pc:picChg>
        <pc:picChg chg="del">
          <ac:chgData name="Fatima Pillosu" userId="a6295d4dc9e22643" providerId="LiveId" clId="{FA7D15DA-8862-4174-9D44-D58A9AEFBA11}" dt="2022-03-14T13:28:43.124" v="108" actId="478"/>
          <ac:picMkLst>
            <pc:docMk/>
            <pc:sldMk cId="818756358" sldId="256"/>
            <ac:picMk id="69" creationId="{E59FDF40-900D-464E-8136-469518D5E9FA}"/>
          </ac:picMkLst>
        </pc:picChg>
        <pc:picChg chg="del">
          <ac:chgData name="Fatima Pillosu" userId="a6295d4dc9e22643" providerId="LiveId" clId="{FA7D15DA-8862-4174-9D44-D58A9AEFBA11}" dt="2022-03-14T13:28:40.650" v="107" actId="478"/>
          <ac:picMkLst>
            <pc:docMk/>
            <pc:sldMk cId="818756358" sldId="256"/>
            <ac:picMk id="71" creationId="{54890F00-A08A-4400-9EFD-AF055C0E06DD}"/>
          </ac:picMkLst>
        </pc:picChg>
        <pc:picChg chg="del">
          <ac:chgData name="Fatima Pillosu" userId="a6295d4dc9e22643" providerId="LiveId" clId="{FA7D15DA-8862-4174-9D44-D58A9AEFBA11}" dt="2022-03-14T13:27:52.137" v="89" actId="478"/>
          <ac:picMkLst>
            <pc:docMk/>
            <pc:sldMk cId="818756358" sldId="256"/>
            <ac:picMk id="73" creationId="{8472285B-5DF1-47F9-8B68-0BF1A6DB377F}"/>
          </ac:picMkLst>
        </pc:picChg>
        <pc:picChg chg="del">
          <ac:chgData name="Fatima Pillosu" userId="a6295d4dc9e22643" providerId="LiveId" clId="{FA7D15DA-8862-4174-9D44-D58A9AEFBA11}" dt="2022-03-14T13:27:50.905" v="88" actId="478"/>
          <ac:picMkLst>
            <pc:docMk/>
            <pc:sldMk cId="818756358" sldId="256"/>
            <ac:picMk id="75" creationId="{3801EC13-64C8-42F0-ACBE-6816A948EDD8}"/>
          </ac:picMkLst>
        </pc:picChg>
        <pc:picChg chg="del">
          <ac:chgData name="Fatima Pillosu" userId="a6295d4dc9e22643" providerId="LiveId" clId="{FA7D15DA-8862-4174-9D44-D58A9AEFBA11}" dt="2022-03-14T13:28:39.578" v="106" actId="478"/>
          <ac:picMkLst>
            <pc:docMk/>
            <pc:sldMk cId="818756358" sldId="256"/>
            <ac:picMk id="77" creationId="{6A4766B3-3B05-472F-A786-E7A68CD5DFC3}"/>
          </ac:picMkLst>
        </pc:picChg>
        <pc:picChg chg="del">
          <ac:chgData name="Fatima Pillosu" userId="a6295d4dc9e22643" providerId="LiveId" clId="{FA7D15DA-8862-4174-9D44-D58A9AEFBA11}" dt="2022-03-14T13:28:38.994" v="105" actId="478"/>
          <ac:picMkLst>
            <pc:docMk/>
            <pc:sldMk cId="818756358" sldId="256"/>
            <ac:picMk id="79" creationId="{5EA729F1-C26C-4480-A4EA-782636A5E340}"/>
          </ac:picMkLst>
        </pc:picChg>
        <pc:picChg chg="del">
          <ac:chgData name="Fatima Pillosu" userId="a6295d4dc9e22643" providerId="LiveId" clId="{FA7D15DA-8862-4174-9D44-D58A9AEFBA11}" dt="2022-03-14T13:28:38.474" v="104" actId="478"/>
          <ac:picMkLst>
            <pc:docMk/>
            <pc:sldMk cId="818756358" sldId="256"/>
            <ac:picMk id="81" creationId="{63C652DC-7390-4684-BA24-A01726F32008}"/>
          </ac:picMkLst>
        </pc:picChg>
        <pc:picChg chg="del">
          <ac:chgData name="Fatima Pillosu" userId="a6295d4dc9e22643" providerId="LiveId" clId="{FA7D15DA-8862-4174-9D44-D58A9AEFBA11}" dt="2022-03-14T13:28:37.884" v="103" actId="478"/>
          <ac:picMkLst>
            <pc:docMk/>
            <pc:sldMk cId="818756358" sldId="256"/>
            <ac:picMk id="83" creationId="{FE951063-24EF-48D7-836D-F1A356A1C116}"/>
          </ac:picMkLst>
        </pc:picChg>
        <pc:picChg chg="mod modCrop">
          <ac:chgData name="Fatima Pillosu" userId="a6295d4dc9e22643" providerId="LiveId" clId="{FA7D15DA-8862-4174-9D44-D58A9AEFBA11}" dt="2022-03-14T13:57:52.321" v="536" actId="732"/>
          <ac:picMkLst>
            <pc:docMk/>
            <pc:sldMk cId="818756358" sldId="256"/>
            <ac:picMk id="101" creationId="{55F51B96-A970-45C3-B48C-2CE377DA5460}"/>
          </ac:picMkLst>
        </pc:picChg>
        <pc:picChg chg="add del mod ord">
          <ac:chgData name="Fatima Pillosu" userId="a6295d4dc9e22643" providerId="LiveId" clId="{FA7D15DA-8862-4174-9D44-D58A9AEFBA11}" dt="2022-03-14T13:27:38.648" v="86" actId="478"/>
          <ac:picMkLst>
            <pc:docMk/>
            <pc:sldMk cId="818756358" sldId="256"/>
            <ac:picMk id="103" creationId="{E4F12CA1-67B5-4AF2-960C-5676AB099949}"/>
          </ac:picMkLst>
        </pc:picChg>
        <pc:picChg chg="add del mod">
          <ac:chgData name="Fatima Pillosu" userId="a6295d4dc9e22643" providerId="LiveId" clId="{FA7D15DA-8862-4174-9D44-D58A9AEFBA11}" dt="2022-03-14T13:27:37.274" v="84" actId="478"/>
          <ac:picMkLst>
            <pc:docMk/>
            <pc:sldMk cId="818756358" sldId="256"/>
            <ac:picMk id="105" creationId="{56C230B4-7AD5-4DE4-8998-BEB3B2CFC2FC}"/>
          </ac:picMkLst>
        </pc:picChg>
        <pc:picChg chg="add del mod">
          <ac:chgData name="Fatima Pillosu" userId="a6295d4dc9e22643" providerId="LiveId" clId="{FA7D15DA-8862-4174-9D44-D58A9AEFBA11}" dt="2022-03-14T13:27:37.946" v="85" actId="478"/>
          <ac:picMkLst>
            <pc:docMk/>
            <pc:sldMk cId="818756358" sldId="256"/>
            <ac:picMk id="107" creationId="{AFB7F9E8-4B62-4CD0-985A-763CC00474C3}"/>
          </ac:picMkLst>
        </pc:picChg>
        <pc:picChg chg="add del mod">
          <ac:chgData name="Fatima Pillosu" userId="a6295d4dc9e22643" providerId="LiveId" clId="{FA7D15DA-8862-4174-9D44-D58A9AEFBA11}" dt="2022-03-14T13:27:39.128" v="87" actId="478"/>
          <ac:picMkLst>
            <pc:docMk/>
            <pc:sldMk cId="818756358" sldId="256"/>
            <ac:picMk id="109" creationId="{1CDD6F51-B6D2-41E1-9B1D-BD50EC39FDF5}"/>
          </ac:picMkLst>
        </pc:picChg>
        <pc:picChg chg="add del mod">
          <ac:chgData name="Fatima Pillosu" userId="a6295d4dc9e22643" providerId="LiveId" clId="{FA7D15DA-8862-4174-9D44-D58A9AEFBA11}" dt="2022-03-14T13:51:02.795" v="370"/>
          <ac:picMkLst>
            <pc:docMk/>
            <pc:sldMk cId="818756358" sldId="256"/>
            <ac:picMk id="120" creationId="{EAD9E684-F646-4390-9EF1-10BAD0A49466}"/>
          </ac:picMkLst>
        </pc:picChg>
        <pc:picChg chg="add mod modCrop">
          <ac:chgData name="Fatima Pillosu" userId="a6295d4dc9e22643" providerId="LiveId" clId="{FA7D15DA-8862-4174-9D44-D58A9AEFBA11}" dt="2022-03-15T09:44:10.789" v="1116" actId="1035"/>
          <ac:picMkLst>
            <pc:docMk/>
            <pc:sldMk cId="818756358" sldId="256"/>
            <ac:picMk id="145" creationId="{D7DB0A5C-F0D3-4674-8FE6-AC97FED82A8D}"/>
          </ac:picMkLst>
        </pc:picChg>
        <pc:picChg chg="add mod modCrop">
          <ac:chgData name="Fatima Pillosu" userId="a6295d4dc9e22643" providerId="LiveId" clId="{FA7D15DA-8862-4174-9D44-D58A9AEFBA11}" dt="2022-03-14T15:27:09.794" v="693" actId="164"/>
          <ac:picMkLst>
            <pc:docMk/>
            <pc:sldMk cId="818756358" sldId="256"/>
            <ac:picMk id="147" creationId="{60538F38-BF64-4609-9C5A-4DD680986164}"/>
          </ac:picMkLst>
        </pc:picChg>
        <pc:picChg chg="add del mod modCrop">
          <ac:chgData name="Fatima Pillosu" userId="a6295d4dc9e22643" providerId="LiveId" clId="{FA7D15DA-8862-4174-9D44-D58A9AEFBA11}" dt="2022-03-16T13:47:16.637" v="1335" actId="478"/>
          <ac:picMkLst>
            <pc:docMk/>
            <pc:sldMk cId="818756358" sldId="256"/>
            <ac:picMk id="165" creationId="{C4CFF593-1F70-4A66-B78B-3A6E3CAA7AC0}"/>
          </ac:picMkLst>
        </pc:picChg>
        <pc:picChg chg="add del mod">
          <ac:chgData name="Fatima Pillosu" userId="a6295d4dc9e22643" providerId="LiveId" clId="{FA7D15DA-8862-4174-9D44-D58A9AEFBA11}" dt="2022-03-16T14:45:01.009" v="1337" actId="478"/>
          <ac:picMkLst>
            <pc:docMk/>
            <pc:sldMk cId="818756358" sldId="256"/>
            <ac:picMk id="173" creationId="{9E4D942C-D8B3-4EE4-ABA3-275B3D11C6A6}"/>
          </ac:picMkLst>
        </pc:picChg>
        <pc:picChg chg="add del mod">
          <ac:chgData name="Fatima Pillosu" userId="a6295d4dc9e22643" providerId="LiveId" clId="{FA7D15DA-8862-4174-9D44-D58A9AEFBA11}" dt="2022-03-16T14:46:12.124" v="1339" actId="478"/>
          <ac:picMkLst>
            <pc:docMk/>
            <pc:sldMk cId="818756358" sldId="256"/>
            <ac:picMk id="175" creationId="{1FAE6EE9-EE50-4D93-8363-DADCFA4FC478}"/>
          </ac:picMkLst>
        </pc:picChg>
        <pc:cxnChg chg="add mod">
          <ac:chgData name="Fatima Pillosu" userId="a6295d4dc9e22643" providerId="LiveId" clId="{FA7D15DA-8862-4174-9D44-D58A9AEFBA11}" dt="2022-03-15T09:55:00.787" v="1308" actId="1582"/>
          <ac:cxnSpMkLst>
            <pc:docMk/>
            <pc:sldMk cId="818756358" sldId="256"/>
            <ac:cxnSpMk id="153" creationId="{2126FB22-5567-4651-8A71-F3B8C12B6611}"/>
          </ac:cxnSpMkLst>
        </pc:cxnChg>
        <pc:cxnChg chg="add mod">
          <ac:chgData name="Fatima Pillosu" userId="a6295d4dc9e22643" providerId="LiveId" clId="{FA7D15DA-8862-4174-9D44-D58A9AEFBA11}" dt="2022-03-15T09:55:00.787" v="1308" actId="1582"/>
          <ac:cxnSpMkLst>
            <pc:docMk/>
            <pc:sldMk cId="818756358" sldId="256"/>
            <ac:cxnSpMk id="155" creationId="{4BA37E62-1D2A-4DEB-B2B5-4CE2CC09ADBA}"/>
          </ac:cxnSpMkLst>
        </pc:cxnChg>
        <pc:cxnChg chg="add mod">
          <ac:chgData name="Fatima Pillosu" userId="a6295d4dc9e22643" providerId="LiveId" clId="{FA7D15DA-8862-4174-9D44-D58A9AEFBA11}" dt="2022-03-15T09:54:14.577" v="1274" actId="1036"/>
          <ac:cxnSpMkLst>
            <pc:docMk/>
            <pc:sldMk cId="818756358" sldId="256"/>
            <ac:cxnSpMk id="168" creationId="{632D59FA-8DE8-4C60-B90F-177577CFB957}"/>
          </ac:cxnSpMkLst>
        </pc:cxnChg>
      </pc:sldChg>
    </pc:docChg>
  </pc:docChgLst>
  <pc:docChgLst>
    <pc:chgData name="Fatima Pillosu" userId="a6295d4dc9e22643" providerId="LiveId" clId="{0DF24240-5A37-42F7-866F-3AA19EE19034}"/>
    <pc:docChg chg="modSld">
      <pc:chgData name="Fatima Pillosu" userId="a6295d4dc9e22643" providerId="LiveId" clId="{0DF24240-5A37-42F7-866F-3AA19EE19034}" dt="2022-06-07T10:56:33.825" v="7" actId="20577"/>
      <pc:docMkLst>
        <pc:docMk/>
      </pc:docMkLst>
      <pc:sldChg chg="addSp modSp mod">
        <pc:chgData name="Fatima Pillosu" userId="a6295d4dc9e22643" providerId="LiveId" clId="{0DF24240-5A37-42F7-866F-3AA19EE19034}" dt="2022-06-07T10:56:33.825" v="7" actId="20577"/>
        <pc:sldMkLst>
          <pc:docMk/>
          <pc:sldMk cId="818756358" sldId="256"/>
        </pc:sldMkLst>
        <pc:spChg chg="add mod">
          <ac:chgData name="Fatima Pillosu" userId="a6295d4dc9e22643" providerId="LiveId" clId="{0DF24240-5A37-42F7-866F-3AA19EE19034}" dt="2022-06-07T10:56:33.825" v="7" actId="20577"/>
          <ac:spMkLst>
            <pc:docMk/>
            <pc:sldMk cId="818756358" sldId="256"/>
            <ac:spMk id="88" creationId="{8DE76DB8-42E1-4560-BB6A-1AF4ACB07BA9}"/>
          </ac:spMkLst>
        </pc:spChg>
        <pc:spChg chg="mod">
          <ac:chgData name="Fatima Pillosu" userId="a6295d4dc9e22643" providerId="LiveId" clId="{0DF24240-5A37-42F7-866F-3AA19EE19034}" dt="2022-06-07T10:56:17.038" v="2" actId="255"/>
          <ac:spMkLst>
            <pc:docMk/>
            <pc:sldMk cId="818756358" sldId="256"/>
            <ac:spMk id="216" creationId="{C18217FF-7058-42E3-AEED-C2851B9F7B2D}"/>
          </ac:spMkLst>
        </pc:spChg>
        <pc:spChg chg="mod">
          <ac:chgData name="Fatima Pillosu" userId="a6295d4dc9e22643" providerId="LiveId" clId="{0DF24240-5A37-42F7-866F-3AA19EE19034}" dt="2022-06-07T10:56:17.038" v="2" actId="255"/>
          <ac:spMkLst>
            <pc:docMk/>
            <pc:sldMk cId="818756358" sldId="256"/>
            <ac:spMk id="236" creationId="{3C562F00-B44B-4DA8-B8E6-B53669236D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206" y="1366841"/>
            <a:ext cx="5691664" cy="2907677"/>
          </a:xfrm>
        </p:spPr>
        <p:txBody>
          <a:bodyPr anchor="b"/>
          <a:lstStyle>
            <a:lvl1pPr algn="ctr">
              <a:defRPr sz="43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010" y="4386649"/>
            <a:ext cx="5022056" cy="2016427"/>
          </a:xfrm>
        </p:spPr>
        <p:txBody>
          <a:bodyPr/>
          <a:lstStyle>
            <a:lvl1pPr marL="0" indent="0" algn="ctr">
              <a:buNone/>
              <a:defRPr sz="1758"/>
            </a:lvl1pPr>
            <a:lvl2pPr marL="334808" indent="0" algn="ctr">
              <a:buNone/>
              <a:defRPr sz="1465"/>
            </a:lvl2pPr>
            <a:lvl3pPr marL="669615" indent="0" algn="ctr">
              <a:buNone/>
              <a:defRPr sz="1318"/>
            </a:lvl3pPr>
            <a:lvl4pPr marL="1004423" indent="0" algn="ctr">
              <a:buNone/>
              <a:defRPr sz="1172"/>
            </a:lvl4pPr>
            <a:lvl5pPr marL="1339230" indent="0" algn="ctr">
              <a:buNone/>
              <a:defRPr sz="1172"/>
            </a:lvl5pPr>
            <a:lvl6pPr marL="1674038" indent="0" algn="ctr">
              <a:buNone/>
              <a:defRPr sz="1172"/>
            </a:lvl6pPr>
            <a:lvl7pPr marL="2008845" indent="0" algn="ctr">
              <a:buNone/>
              <a:defRPr sz="1172"/>
            </a:lvl7pPr>
            <a:lvl8pPr marL="2343653" indent="0" algn="ctr">
              <a:buNone/>
              <a:defRPr sz="1172"/>
            </a:lvl8pPr>
            <a:lvl9pPr marL="2678460" indent="0" algn="ctr">
              <a:buNone/>
              <a:defRPr sz="11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6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12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1879" y="444658"/>
            <a:ext cx="1443841" cy="70777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0355" y="444658"/>
            <a:ext cx="4247823" cy="70777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46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04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68" y="2082162"/>
            <a:ext cx="5775365" cy="3474132"/>
          </a:xfrm>
        </p:spPr>
        <p:txBody>
          <a:bodyPr anchor="b"/>
          <a:lstStyle>
            <a:lvl1pPr>
              <a:defRPr sz="43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68" y="5589161"/>
            <a:ext cx="5775365" cy="1826964"/>
          </a:xfrm>
        </p:spPr>
        <p:txBody>
          <a:bodyPr/>
          <a:lstStyle>
            <a:lvl1pPr marL="0" indent="0">
              <a:buNone/>
              <a:defRPr sz="1758">
                <a:solidFill>
                  <a:schemeClr val="tx1"/>
                </a:solidFill>
              </a:defRPr>
            </a:lvl1pPr>
            <a:lvl2pPr marL="334808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2pPr>
            <a:lvl3pPr marL="669615" indent="0">
              <a:buNone/>
              <a:defRPr sz="1318">
                <a:solidFill>
                  <a:schemeClr val="tx1">
                    <a:tint val="75000"/>
                  </a:schemeClr>
                </a:solidFill>
              </a:defRPr>
            </a:lvl3pPr>
            <a:lvl4pPr marL="1004423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4pPr>
            <a:lvl5pPr marL="1339230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5pPr>
            <a:lvl6pPr marL="1674038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6pPr>
            <a:lvl7pPr marL="2008845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7pPr>
            <a:lvl8pPr marL="2343653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8pPr>
            <a:lvl9pPr marL="2678460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84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355" y="2223290"/>
            <a:ext cx="2845832" cy="5299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9888" y="2223290"/>
            <a:ext cx="2845832" cy="5299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3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227" y="444660"/>
            <a:ext cx="5775365" cy="1614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228" y="2047361"/>
            <a:ext cx="2832753" cy="1003380"/>
          </a:xfrm>
        </p:spPr>
        <p:txBody>
          <a:bodyPr anchor="b"/>
          <a:lstStyle>
            <a:lvl1pPr marL="0" indent="0">
              <a:buNone/>
              <a:defRPr sz="1758" b="1"/>
            </a:lvl1pPr>
            <a:lvl2pPr marL="334808" indent="0">
              <a:buNone/>
              <a:defRPr sz="1465" b="1"/>
            </a:lvl2pPr>
            <a:lvl3pPr marL="669615" indent="0">
              <a:buNone/>
              <a:defRPr sz="1318" b="1"/>
            </a:lvl3pPr>
            <a:lvl4pPr marL="1004423" indent="0">
              <a:buNone/>
              <a:defRPr sz="1172" b="1"/>
            </a:lvl4pPr>
            <a:lvl5pPr marL="1339230" indent="0">
              <a:buNone/>
              <a:defRPr sz="1172" b="1"/>
            </a:lvl5pPr>
            <a:lvl6pPr marL="1674038" indent="0">
              <a:buNone/>
              <a:defRPr sz="1172" b="1"/>
            </a:lvl6pPr>
            <a:lvl7pPr marL="2008845" indent="0">
              <a:buNone/>
              <a:defRPr sz="1172" b="1"/>
            </a:lvl7pPr>
            <a:lvl8pPr marL="2343653" indent="0">
              <a:buNone/>
              <a:defRPr sz="1172" b="1"/>
            </a:lvl8pPr>
            <a:lvl9pPr marL="2678460" indent="0">
              <a:buNone/>
              <a:defRPr sz="11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228" y="3050741"/>
            <a:ext cx="2832753" cy="44871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9888" y="2047361"/>
            <a:ext cx="2846704" cy="1003380"/>
          </a:xfrm>
        </p:spPr>
        <p:txBody>
          <a:bodyPr anchor="b"/>
          <a:lstStyle>
            <a:lvl1pPr marL="0" indent="0">
              <a:buNone/>
              <a:defRPr sz="1758" b="1"/>
            </a:lvl1pPr>
            <a:lvl2pPr marL="334808" indent="0">
              <a:buNone/>
              <a:defRPr sz="1465" b="1"/>
            </a:lvl2pPr>
            <a:lvl3pPr marL="669615" indent="0">
              <a:buNone/>
              <a:defRPr sz="1318" b="1"/>
            </a:lvl3pPr>
            <a:lvl4pPr marL="1004423" indent="0">
              <a:buNone/>
              <a:defRPr sz="1172" b="1"/>
            </a:lvl4pPr>
            <a:lvl5pPr marL="1339230" indent="0">
              <a:buNone/>
              <a:defRPr sz="1172" b="1"/>
            </a:lvl5pPr>
            <a:lvl6pPr marL="1674038" indent="0">
              <a:buNone/>
              <a:defRPr sz="1172" b="1"/>
            </a:lvl6pPr>
            <a:lvl7pPr marL="2008845" indent="0">
              <a:buNone/>
              <a:defRPr sz="1172" b="1"/>
            </a:lvl7pPr>
            <a:lvl8pPr marL="2343653" indent="0">
              <a:buNone/>
              <a:defRPr sz="1172" b="1"/>
            </a:lvl8pPr>
            <a:lvl9pPr marL="2678460" indent="0">
              <a:buNone/>
              <a:defRPr sz="11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89888" y="3050741"/>
            <a:ext cx="2846704" cy="44871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1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51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38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228" y="556789"/>
            <a:ext cx="2159658" cy="1948762"/>
          </a:xfrm>
        </p:spPr>
        <p:txBody>
          <a:bodyPr anchor="b"/>
          <a:lstStyle>
            <a:lvl1pPr>
              <a:defRPr sz="23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6704" y="1202512"/>
            <a:ext cx="3389888" cy="5935218"/>
          </a:xfrm>
        </p:spPr>
        <p:txBody>
          <a:bodyPr/>
          <a:lstStyle>
            <a:lvl1pPr>
              <a:defRPr sz="2343"/>
            </a:lvl1pPr>
            <a:lvl2pPr>
              <a:defRPr sz="2050"/>
            </a:lvl2pPr>
            <a:lvl3pPr>
              <a:defRPr sz="1758"/>
            </a:lvl3pPr>
            <a:lvl4pPr>
              <a:defRPr sz="1465"/>
            </a:lvl4pPr>
            <a:lvl5pPr>
              <a:defRPr sz="1465"/>
            </a:lvl5pPr>
            <a:lvl6pPr>
              <a:defRPr sz="1465"/>
            </a:lvl6pPr>
            <a:lvl7pPr>
              <a:defRPr sz="1465"/>
            </a:lvl7pPr>
            <a:lvl8pPr>
              <a:defRPr sz="1465"/>
            </a:lvl8pPr>
            <a:lvl9pPr>
              <a:defRPr sz="14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228" y="2505551"/>
            <a:ext cx="2159658" cy="4641844"/>
          </a:xfrm>
        </p:spPr>
        <p:txBody>
          <a:bodyPr/>
          <a:lstStyle>
            <a:lvl1pPr marL="0" indent="0">
              <a:buNone/>
              <a:defRPr sz="1172"/>
            </a:lvl1pPr>
            <a:lvl2pPr marL="334808" indent="0">
              <a:buNone/>
              <a:defRPr sz="1025"/>
            </a:lvl2pPr>
            <a:lvl3pPr marL="669615" indent="0">
              <a:buNone/>
              <a:defRPr sz="879"/>
            </a:lvl3pPr>
            <a:lvl4pPr marL="1004423" indent="0">
              <a:buNone/>
              <a:defRPr sz="732"/>
            </a:lvl4pPr>
            <a:lvl5pPr marL="1339230" indent="0">
              <a:buNone/>
              <a:defRPr sz="732"/>
            </a:lvl5pPr>
            <a:lvl6pPr marL="1674038" indent="0">
              <a:buNone/>
              <a:defRPr sz="732"/>
            </a:lvl6pPr>
            <a:lvl7pPr marL="2008845" indent="0">
              <a:buNone/>
              <a:defRPr sz="732"/>
            </a:lvl7pPr>
            <a:lvl8pPr marL="2343653" indent="0">
              <a:buNone/>
              <a:defRPr sz="732"/>
            </a:lvl8pPr>
            <a:lvl9pPr marL="2678460" indent="0">
              <a:buNone/>
              <a:defRPr sz="7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21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228" y="556789"/>
            <a:ext cx="2159658" cy="1948762"/>
          </a:xfrm>
        </p:spPr>
        <p:txBody>
          <a:bodyPr anchor="b"/>
          <a:lstStyle>
            <a:lvl1pPr>
              <a:defRPr sz="23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46704" y="1202512"/>
            <a:ext cx="3389888" cy="5935218"/>
          </a:xfrm>
        </p:spPr>
        <p:txBody>
          <a:bodyPr anchor="t"/>
          <a:lstStyle>
            <a:lvl1pPr marL="0" indent="0">
              <a:buNone/>
              <a:defRPr sz="2343"/>
            </a:lvl1pPr>
            <a:lvl2pPr marL="334808" indent="0">
              <a:buNone/>
              <a:defRPr sz="2050"/>
            </a:lvl2pPr>
            <a:lvl3pPr marL="669615" indent="0">
              <a:buNone/>
              <a:defRPr sz="1758"/>
            </a:lvl3pPr>
            <a:lvl4pPr marL="1004423" indent="0">
              <a:buNone/>
              <a:defRPr sz="1465"/>
            </a:lvl4pPr>
            <a:lvl5pPr marL="1339230" indent="0">
              <a:buNone/>
              <a:defRPr sz="1465"/>
            </a:lvl5pPr>
            <a:lvl6pPr marL="1674038" indent="0">
              <a:buNone/>
              <a:defRPr sz="1465"/>
            </a:lvl6pPr>
            <a:lvl7pPr marL="2008845" indent="0">
              <a:buNone/>
              <a:defRPr sz="1465"/>
            </a:lvl7pPr>
            <a:lvl8pPr marL="2343653" indent="0">
              <a:buNone/>
              <a:defRPr sz="1465"/>
            </a:lvl8pPr>
            <a:lvl9pPr marL="2678460" indent="0">
              <a:buNone/>
              <a:defRPr sz="14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228" y="2505551"/>
            <a:ext cx="2159658" cy="4641844"/>
          </a:xfrm>
        </p:spPr>
        <p:txBody>
          <a:bodyPr/>
          <a:lstStyle>
            <a:lvl1pPr marL="0" indent="0">
              <a:buNone/>
              <a:defRPr sz="1172"/>
            </a:lvl1pPr>
            <a:lvl2pPr marL="334808" indent="0">
              <a:buNone/>
              <a:defRPr sz="1025"/>
            </a:lvl2pPr>
            <a:lvl3pPr marL="669615" indent="0">
              <a:buNone/>
              <a:defRPr sz="879"/>
            </a:lvl3pPr>
            <a:lvl4pPr marL="1004423" indent="0">
              <a:buNone/>
              <a:defRPr sz="732"/>
            </a:lvl4pPr>
            <a:lvl5pPr marL="1339230" indent="0">
              <a:buNone/>
              <a:defRPr sz="732"/>
            </a:lvl5pPr>
            <a:lvl6pPr marL="1674038" indent="0">
              <a:buNone/>
              <a:defRPr sz="732"/>
            </a:lvl6pPr>
            <a:lvl7pPr marL="2008845" indent="0">
              <a:buNone/>
              <a:defRPr sz="732"/>
            </a:lvl7pPr>
            <a:lvl8pPr marL="2343653" indent="0">
              <a:buNone/>
              <a:defRPr sz="732"/>
            </a:lvl8pPr>
            <a:lvl9pPr marL="2678460" indent="0">
              <a:buNone/>
              <a:defRPr sz="7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55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0355" y="444660"/>
            <a:ext cx="5775365" cy="161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55" y="2223290"/>
            <a:ext cx="5775365" cy="52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0355" y="7740918"/>
            <a:ext cx="1506617" cy="4446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49935-AC02-445E-9C5F-CD8366F941FD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18075" y="7740918"/>
            <a:ext cx="2259925" cy="4446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9103" y="7740918"/>
            <a:ext cx="1506617" cy="4446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DB19D-C6E7-4D94-8EAA-A569C4B31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2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69615" rtl="0" eaLnBrk="1" latinLnBrk="0" hangingPunct="1">
        <a:lnSpc>
          <a:spcPct val="90000"/>
        </a:lnSpc>
        <a:spcBef>
          <a:spcPct val="0"/>
        </a:spcBef>
        <a:buNone/>
        <a:defRPr sz="32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404" indent="-167404" algn="l" defTabSz="669615" rtl="0" eaLnBrk="1" latinLnBrk="0" hangingPunct="1">
        <a:lnSpc>
          <a:spcPct val="90000"/>
        </a:lnSpc>
        <a:spcBef>
          <a:spcPts val="732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1pPr>
      <a:lvl2pPr marL="502211" indent="-167404" algn="l" defTabSz="669615" rtl="0" eaLnBrk="1" latinLnBrk="0" hangingPunct="1">
        <a:lnSpc>
          <a:spcPct val="90000"/>
        </a:lnSpc>
        <a:spcBef>
          <a:spcPts val="366"/>
        </a:spcBef>
        <a:buFont typeface="Arial" panose="020B0604020202020204" pitchFamily="34" charset="0"/>
        <a:buChar char="•"/>
        <a:defRPr sz="1758" kern="1200">
          <a:solidFill>
            <a:schemeClr val="tx1"/>
          </a:solidFill>
          <a:latin typeface="+mn-lt"/>
          <a:ea typeface="+mn-ea"/>
          <a:cs typeface="+mn-cs"/>
        </a:defRPr>
      </a:lvl2pPr>
      <a:lvl3pPr marL="837019" indent="-167404" algn="l" defTabSz="669615" rtl="0" eaLnBrk="1" latinLnBrk="0" hangingPunct="1">
        <a:lnSpc>
          <a:spcPct val="90000"/>
        </a:lnSpc>
        <a:spcBef>
          <a:spcPts val="366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71826" indent="-167404" algn="l" defTabSz="669615" rtl="0" eaLnBrk="1" latinLnBrk="0" hangingPunct="1">
        <a:lnSpc>
          <a:spcPct val="90000"/>
        </a:lnSpc>
        <a:spcBef>
          <a:spcPts val="366"/>
        </a:spcBef>
        <a:buFont typeface="Arial" panose="020B0604020202020204" pitchFamily="34" charset="0"/>
        <a:buChar char="•"/>
        <a:defRPr sz="1318" kern="1200">
          <a:solidFill>
            <a:schemeClr val="tx1"/>
          </a:solidFill>
          <a:latin typeface="+mn-lt"/>
          <a:ea typeface="+mn-ea"/>
          <a:cs typeface="+mn-cs"/>
        </a:defRPr>
      </a:lvl4pPr>
      <a:lvl5pPr marL="1506634" indent="-167404" algn="l" defTabSz="669615" rtl="0" eaLnBrk="1" latinLnBrk="0" hangingPunct="1">
        <a:lnSpc>
          <a:spcPct val="90000"/>
        </a:lnSpc>
        <a:spcBef>
          <a:spcPts val="366"/>
        </a:spcBef>
        <a:buFont typeface="Arial" panose="020B0604020202020204" pitchFamily="34" charset="0"/>
        <a:buChar char="•"/>
        <a:defRPr sz="1318" kern="1200">
          <a:solidFill>
            <a:schemeClr val="tx1"/>
          </a:solidFill>
          <a:latin typeface="+mn-lt"/>
          <a:ea typeface="+mn-ea"/>
          <a:cs typeface="+mn-cs"/>
        </a:defRPr>
      </a:lvl5pPr>
      <a:lvl6pPr marL="1841442" indent="-167404" algn="l" defTabSz="669615" rtl="0" eaLnBrk="1" latinLnBrk="0" hangingPunct="1">
        <a:lnSpc>
          <a:spcPct val="90000"/>
        </a:lnSpc>
        <a:spcBef>
          <a:spcPts val="366"/>
        </a:spcBef>
        <a:buFont typeface="Arial" panose="020B0604020202020204" pitchFamily="34" charset="0"/>
        <a:buChar char="•"/>
        <a:defRPr sz="1318" kern="1200">
          <a:solidFill>
            <a:schemeClr val="tx1"/>
          </a:solidFill>
          <a:latin typeface="+mn-lt"/>
          <a:ea typeface="+mn-ea"/>
          <a:cs typeface="+mn-cs"/>
        </a:defRPr>
      </a:lvl6pPr>
      <a:lvl7pPr marL="2176249" indent="-167404" algn="l" defTabSz="669615" rtl="0" eaLnBrk="1" latinLnBrk="0" hangingPunct="1">
        <a:lnSpc>
          <a:spcPct val="90000"/>
        </a:lnSpc>
        <a:spcBef>
          <a:spcPts val="366"/>
        </a:spcBef>
        <a:buFont typeface="Arial" panose="020B0604020202020204" pitchFamily="34" charset="0"/>
        <a:buChar char="•"/>
        <a:defRPr sz="1318" kern="1200">
          <a:solidFill>
            <a:schemeClr val="tx1"/>
          </a:solidFill>
          <a:latin typeface="+mn-lt"/>
          <a:ea typeface="+mn-ea"/>
          <a:cs typeface="+mn-cs"/>
        </a:defRPr>
      </a:lvl7pPr>
      <a:lvl8pPr marL="2511057" indent="-167404" algn="l" defTabSz="669615" rtl="0" eaLnBrk="1" latinLnBrk="0" hangingPunct="1">
        <a:lnSpc>
          <a:spcPct val="90000"/>
        </a:lnSpc>
        <a:spcBef>
          <a:spcPts val="366"/>
        </a:spcBef>
        <a:buFont typeface="Arial" panose="020B0604020202020204" pitchFamily="34" charset="0"/>
        <a:buChar char="•"/>
        <a:defRPr sz="1318" kern="1200">
          <a:solidFill>
            <a:schemeClr val="tx1"/>
          </a:solidFill>
          <a:latin typeface="+mn-lt"/>
          <a:ea typeface="+mn-ea"/>
          <a:cs typeface="+mn-cs"/>
        </a:defRPr>
      </a:lvl8pPr>
      <a:lvl9pPr marL="2845864" indent="-167404" algn="l" defTabSz="669615" rtl="0" eaLnBrk="1" latinLnBrk="0" hangingPunct="1">
        <a:lnSpc>
          <a:spcPct val="90000"/>
        </a:lnSpc>
        <a:spcBef>
          <a:spcPts val="366"/>
        </a:spcBef>
        <a:buFont typeface="Arial" panose="020B0604020202020204" pitchFamily="34" charset="0"/>
        <a:buChar char="•"/>
        <a:defRPr sz="13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9615" rtl="0" eaLnBrk="1" latinLnBrk="0" hangingPunct="1">
        <a:defRPr sz="1318" kern="1200">
          <a:solidFill>
            <a:schemeClr val="tx1"/>
          </a:solidFill>
          <a:latin typeface="+mn-lt"/>
          <a:ea typeface="+mn-ea"/>
          <a:cs typeface="+mn-cs"/>
        </a:defRPr>
      </a:lvl1pPr>
      <a:lvl2pPr marL="334808" algn="l" defTabSz="669615" rtl="0" eaLnBrk="1" latinLnBrk="0" hangingPunct="1">
        <a:defRPr sz="1318" kern="1200">
          <a:solidFill>
            <a:schemeClr val="tx1"/>
          </a:solidFill>
          <a:latin typeface="+mn-lt"/>
          <a:ea typeface="+mn-ea"/>
          <a:cs typeface="+mn-cs"/>
        </a:defRPr>
      </a:lvl2pPr>
      <a:lvl3pPr marL="669615" algn="l" defTabSz="669615" rtl="0" eaLnBrk="1" latinLnBrk="0" hangingPunct="1">
        <a:defRPr sz="1318" kern="1200">
          <a:solidFill>
            <a:schemeClr val="tx1"/>
          </a:solidFill>
          <a:latin typeface="+mn-lt"/>
          <a:ea typeface="+mn-ea"/>
          <a:cs typeface="+mn-cs"/>
        </a:defRPr>
      </a:lvl3pPr>
      <a:lvl4pPr marL="1004423" algn="l" defTabSz="669615" rtl="0" eaLnBrk="1" latinLnBrk="0" hangingPunct="1">
        <a:defRPr sz="1318" kern="1200">
          <a:solidFill>
            <a:schemeClr val="tx1"/>
          </a:solidFill>
          <a:latin typeface="+mn-lt"/>
          <a:ea typeface="+mn-ea"/>
          <a:cs typeface="+mn-cs"/>
        </a:defRPr>
      </a:lvl4pPr>
      <a:lvl5pPr marL="1339230" algn="l" defTabSz="669615" rtl="0" eaLnBrk="1" latinLnBrk="0" hangingPunct="1">
        <a:defRPr sz="1318" kern="1200">
          <a:solidFill>
            <a:schemeClr val="tx1"/>
          </a:solidFill>
          <a:latin typeface="+mn-lt"/>
          <a:ea typeface="+mn-ea"/>
          <a:cs typeface="+mn-cs"/>
        </a:defRPr>
      </a:lvl5pPr>
      <a:lvl6pPr marL="1674038" algn="l" defTabSz="669615" rtl="0" eaLnBrk="1" latinLnBrk="0" hangingPunct="1">
        <a:defRPr sz="1318" kern="1200">
          <a:solidFill>
            <a:schemeClr val="tx1"/>
          </a:solidFill>
          <a:latin typeface="+mn-lt"/>
          <a:ea typeface="+mn-ea"/>
          <a:cs typeface="+mn-cs"/>
        </a:defRPr>
      </a:lvl6pPr>
      <a:lvl7pPr marL="2008845" algn="l" defTabSz="669615" rtl="0" eaLnBrk="1" latinLnBrk="0" hangingPunct="1">
        <a:defRPr sz="1318" kern="1200">
          <a:solidFill>
            <a:schemeClr val="tx1"/>
          </a:solidFill>
          <a:latin typeface="+mn-lt"/>
          <a:ea typeface="+mn-ea"/>
          <a:cs typeface="+mn-cs"/>
        </a:defRPr>
      </a:lvl7pPr>
      <a:lvl8pPr marL="2343653" algn="l" defTabSz="669615" rtl="0" eaLnBrk="1" latinLnBrk="0" hangingPunct="1">
        <a:defRPr sz="1318" kern="1200">
          <a:solidFill>
            <a:schemeClr val="tx1"/>
          </a:solidFill>
          <a:latin typeface="+mn-lt"/>
          <a:ea typeface="+mn-ea"/>
          <a:cs typeface="+mn-cs"/>
        </a:defRPr>
      </a:lvl8pPr>
      <a:lvl9pPr marL="2678460" algn="l" defTabSz="669615" rtl="0" eaLnBrk="1" latinLnBrk="0" hangingPunct="1">
        <a:defRPr sz="13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raphic 166">
            <a:extLst>
              <a:ext uri="{FF2B5EF4-FFF2-40B4-BE49-F238E27FC236}">
                <a16:creationId xmlns:a16="http://schemas.microsoft.com/office/drawing/2014/main" id="{B80B9158-7192-4424-84BD-77761FED6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43" t="19368" r="43160" b="4664"/>
          <a:stretch/>
        </p:blipFill>
        <p:spPr>
          <a:xfrm>
            <a:off x="428808" y="7223457"/>
            <a:ext cx="999871" cy="1080000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8761BE1-53A7-4804-8266-79E29684E895}"/>
              </a:ext>
            </a:extLst>
          </p:cNvPr>
          <p:cNvGrpSpPr/>
          <p:nvPr/>
        </p:nvGrpSpPr>
        <p:grpSpPr>
          <a:xfrm>
            <a:off x="203704" y="342399"/>
            <a:ext cx="6120000" cy="202440"/>
            <a:chOff x="537274" y="1310346"/>
            <a:chExt cx="6120000" cy="202440"/>
          </a:xfrm>
        </p:grpSpPr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87393406-5BD6-41E0-86A4-D07DA2CA4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0099" t="16484" r="45974" b="81562"/>
            <a:stretch/>
          </p:blipFill>
          <p:spPr>
            <a:xfrm>
              <a:off x="537274" y="1320398"/>
              <a:ext cx="6120000" cy="192387"/>
            </a:xfrm>
            <a:prstGeom prst="rect">
              <a:avLst/>
            </a:prstGeom>
          </p:spPr>
        </p:pic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9376149-76E0-41FC-8C0E-6D769798ACF0}"/>
                </a:ext>
              </a:extLst>
            </p:cNvPr>
            <p:cNvSpPr/>
            <p:nvPr/>
          </p:nvSpPr>
          <p:spPr>
            <a:xfrm>
              <a:off x="537274" y="1310346"/>
              <a:ext cx="6120000" cy="202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2F850FA-2EE0-47ED-9C50-4FC0034933F1}"/>
              </a:ext>
            </a:extLst>
          </p:cNvPr>
          <p:cNvSpPr txBox="1"/>
          <p:nvPr/>
        </p:nvSpPr>
        <p:spPr>
          <a:xfrm>
            <a:off x="439215" y="4729880"/>
            <a:ext cx="986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ENS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4D4F56B-1ACD-4346-ADAD-0DBC22D51516}"/>
              </a:ext>
            </a:extLst>
          </p:cNvPr>
          <p:cNvSpPr txBox="1"/>
          <p:nvPr/>
        </p:nvSpPr>
        <p:spPr>
          <a:xfrm>
            <a:off x="1486735" y="4729880"/>
            <a:ext cx="986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ecPoint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76A59FF-3AA4-4DEC-B426-05957E6E1014}"/>
              </a:ext>
            </a:extLst>
          </p:cNvPr>
          <p:cNvSpPr txBox="1"/>
          <p:nvPr/>
        </p:nvSpPr>
        <p:spPr>
          <a:xfrm>
            <a:off x="2534254" y="4729880"/>
            <a:ext cx="986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ENS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EE0E1C2-1081-4657-892F-BF3058BC419B}"/>
              </a:ext>
            </a:extLst>
          </p:cNvPr>
          <p:cNvSpPr txBox="1"/>
          <p:nvPr/>
        </p:nvSpPr>
        <p:spPr>
          <a:xfrm>
            <a:off x="3592257" y="4729880"/>
            <a:ext cx="967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ecPoint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3A97641-C3BA-4639-B118-E2A34716EBA7}"/>
              </a:ext>
            </a:extLst>
          </p:cNvPr>
          <p:cNvSpPr txBox="1"/>
          <p:nvPr/>
        </p:nvSpPr>
        <p:spPr>
          <a:xfrm>
            <a:off x="4629134" y="4729880"/>
            <a:ext cx="967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ENS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2908FE7-F8A6-4771-9324-9F2DF68F10EB}"/>
              </a:ext>
            </a:extLst>
          </p:cNvPr>
          <p:cNvSpPr txBox="1"/>
          <p:nvPr/>
        </p:nvSpPr>
        <p:spPr>
          <a:xfrm>
            <a:off x="5676574" y="4729880"/>
            <a:ext cx="989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ecPoint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6597C52-197D-4383-977A-861983B838C0}"/>
              </a:ext>
            </a:extLst>
          </p:cNvPr>
          <p:cNvSpPr txBox="1"/>
          <p:nvPr/>
        </p:nvSpPr>
        <p:spPr>
          <a:xfrm>
            <a:off x="425324" y="4520117"/>
            <a:ext cx="2048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50</a:t>
            </a:r>
            <a:r>
              <a:rPr lang="en-GB" sz="1000" baseline="30000" dirty="0"/>
              <a:t>th</a:t>
            </a:r>
            <a:r>
              <a:rPr lang="en-GB" sz="1000" dirty="0"/>
              <a:t> percentile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9A9EDF5-DEEA-45B6-8386-19326E2581C0}"/>
              </a:ext>
            </a:extLst>
          </p:cNvPr>
          <p:cNvSpPr txBox="1"/>
          <p:nvPr/>
        </p:nvSpPr>
        <p:spPr>
          <a:xfrm>
            <a:off x="2534253" y="4520117"/>
            <a:ext cx="2025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95</a:t>
            </a:r>
            <a:r>
              <a:rPr lang="en-GB" sz="1000" baseline="30000" dirty="0"/>
              <a:t>th</a:t>
            </a:r>
            <a:r>
              <a:rPr lang="en-GB" sz="1000" dirty="0"/>
              <a:t> percentile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A24A830-1E66-4355-820E-FFB75BE2BE5D}"/>
              </a:ext>
            </a:extLst>
          </p:cNvPr>
          <p:cNvSpPr txBox="1"/>
          <p:nvPr/>
        </p:nvSpPr>
        <p:spPr>
          <a:xfrm>
            <a:off x="4629134" y="4520118"/>
            <a:ext cx="2036745" cy="24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99</a:t>
            </a:r>
            <a:r>
              <a:rPr lang="en-GB" sz="1000" baseline="30000" dirty="0"/>
              <a:t>th</a:t>
            </a:r>
            <a:r>
              <a:rPr lang="en-GB" sz="1000" dirty="0"/>
              <a:t> percentile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88BA340-EB29-4BB8-83CB-FF7683AF8D6F}"/>
              </a:ext>
            </a:extLst>
          </p:cNvPr>
          <p:cNvSpPr txBox="1"/>
          <p:nvPr/>
        </p:nvSpPr>
        <p:spPr>
          <a:xfrm>
            <a:off x="-105317" y="4967224"/>
            <a:ext cx="492443" cy="1080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GB" sz="1000" dirty="0"/>
              <a:t>Day 1</a:t>
            </a:r>
          </a:p>
          <a:p>
            <a:pPr algn="ctr"/>
            <a:r>
              <a:rPr lang="en-GB" sz="1000" dirty="0"/>
              <a:t>(t+18,t+30)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2026186-A87A-4261-87F2-45679535C795}"/>
              </a:ext>
            </a:extLst>
          </p:cNvPr>
          <p:cNvSpPr txBox="1"/>
          <p:nvPr/>
        </p:nvSpPr>
        <p:spPr>
          <a:xfrm>
            <a:off x="-105317" y="6095340"/>
            <a:ext cx="492443" cy="1080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GB" sz="1000" dirty="0"/>
              <a:t>Day 3</a:t>
            </a:r>
          </a:p>
          <a:p>
            <a:pPr algn="ctr"/>
            <a:r>
              <a:rPr lang="en-GB" sz="1000" dirty="0"/>
              <a:t>(t+66,t+78)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0E88630-12D9-4250-B536-C1EDBEAF23CB}"/>
              </a:ext>
            </a:extLst>
          </p:cNvPr>
          <p:cNvSpPr txBox="1"/>
          <p:nvPr/>
        </p:nvSpPr>
        <p:spPr>
          <a:xfrm>
            <a:off x="6102933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500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14045FA-9C54-45EE-AC69-4209E6020065}"/>
              </a:ext>
            </a:extLst>
          </p:cNvPr>
          <p:cNvSpPr txBox="1"/>
          <p:nvPr/>
        </p:nvSpPr>
        <p:spPr>
          <a:xfrm>
            <a:off x="5713227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300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E2E497E-F232-4D41-A3FB-EBD93093106F}"/>
              </a:ext>
            </a:extLst>
          </p:cNvPr>
          <p:cNvSpPr txBox="1"/>
          <p:nvPr/>
        </p:nvSpPr>
        <p:spPr>
          <a:xfrm>
            <a:off x="5323517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200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550151E-36E8-431B-8594-26F87C8AB432}"/>
              </a:ext>
            </a:extLst>
          </p:cNvPr>
          <p:cNvSpPr txBox="1"/>
          <p:nvPr/>
        </p:nvSpPr>
        <p:spPr>
          <a:xfrm>
            <a:off x="815445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2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F546D0E-0807-4361-AB48-260290AE7270}"/>
              </a:ext>
            </a:extLst>
          </p:cNvPr>
          <p:cNvSpPr txBox="1"/>
          <p:nvPr/>
        </p:nvSpPr>
        <p:spPr>
          <a:xfrm>
            <a:off x="437767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E359462-807E-4D05-B505-A80B7FEE7711}"/>
              </a:ext>
            </a:extLst>
          </p:cNvPr>
          <p:cNvSpPr txBox="1"/>
          <p:nvPr/>
        </p:nvSpPr>
        <p:spPr>
          <a:xfrm>
            <a:off x="3471223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60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9ADE1D5-3F15-493A-A304-93F209B4844C}"/>
              </a:ext>
            </a:extLst>
          </p:cNvPr>
          <p:cNvSpPr txBox="1"/>
          <p:nvPr/>
        </p:nvSpPr>
        <p:spPr>
          <a:xfrm>
            <a:off x="1936447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20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E9A5DCC-1669-47C3-9556-4BE18DF42192}"/>
              </a:ext>
            </a:extLst>
          </p:cNvPr>
          <p:cNvSpPr txBox="1"/>
          <p:nvPr/>
        </p:nvSpPr>
        <p:spPr>
          <a:xfrm>
            <a:off x="1558769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10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A1C511F-696D-4CA1-A31A-615FC51CE051}"/>
              </a:ext>
            </a:extLst>
          </p:cNvPr>
          <p:cNvSpPr txBox="1"/>
          <p:nvPr/>
        </p:nvSpPr>
        <p:spPr>
          <a:xfrm>
            <a:off x="1193123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5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878690A-742C-4C37-BE05-B28D5913D07B}"/>
              </a:ext>
            </a:extLst>
          </p:cNvPr>
          <p:cNvSpPr txBox="1"/>
          <p:nvPr/>
        </p:nvSpPr>
        <p:spPr>
          <a:xfrm>
            <a:off x="3081513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50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4140792-A22A-42EF-8AA5-ABD5B52AF48E}"/>
              </a:ext>
            </a:extLst>
          </p:cNvPr>
          <p:cNvSpPr txBox="1"/>
          <p:nvPr/>
        </p:nvSpPr>
        <p:spPr>
          <a:xfrm>
            <a:off x="2703835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40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061D682-0547-45A9-8D31-A9163BE603F8}"/>
              </a:ext>
            </a:extLst>
          </p:cNvPr>
          <p:cNvSpPr txBox="1"/>
          <p:nvPr/>
        </p:nvSpPr>
        <p:spPr>
          <a:xfrm>
            <a:off x="2326157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30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C6A9CE1-4273-45E4-9FE1-8B151CE6EBEA}"/>
              </a:ext>
            </a:extLst>
          </p:cNvPr>
          <p:cNvSpPr txBox="1"/>
          <p:nvPr/>
        </p:nvSpPr>
        <p:spPr>
          <a:xfrm>
            <a:off x="4568161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125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3BF54E9-35E4-47D3-B97A-5AEBF9F5A61D}"/>
              </a:ext>
            </a:extLst>
          </p:cNvPr>
          <p:cNvSpPr txBox="1"/>
          <p:nvPr/>
        </p:nvSpPr>
        <p:spPr>
          <a:xfrm>
            <a:off x="4190483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100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0D57EB6-521C-4D13-BA0D-7601C98A17F9}"/>
              </a:ext>
            </a:extLst>
          </p:cNvPr>
          <p:cNvSpPr txBox="1"/>
          <p:nvPr/>
        </p:nvSpPr>
        <p:spPr>
          <a:xfrm>
            <a:off x="3848901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80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1DB54913-3814-42E2-AA38-7B36B6F766F1}"/>
              </a:ext>
            </a:extLst>
          </p:cNvPr>
          <p:cNvSpPr txBox="1"/>
          <p:nvPr/>
        </p:nvSpPr>
        <p:spPr>
          <a:xfrm>
            <a:off x="84153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C678AD9-8782-4991-948E-2C267098CC1A}"/>
              </a:ext>
            </a:extLst>
          </p:cNvPr>
          <p:cNvSpPr txBox="1"/>
          <p:nvPr/>
        </p:nvSpPr>
        <p:spPr>
          <a:xfrm>
            <a:off x="4945839" y="123734"/>
            <a:ext cx="44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150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C451494-A336-4889-8C75-4F27F5FAB045}"/>
              </a:ext>
            </a:extLst>
          </p:cNvPr>
          <p:cNvSpPr txBox="1"/>
          <p:nvPr/>
        </p:nvSpPr>
        <p:spPr>
          <a:xfrm>
            <a:off x="203704" y="-47625"/>
            <a:ext cx="6119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mm/12h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C9D200AF-B2A0-427F-888F-54D81DAAC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185" t="19596" r="43072" b="4686"/>
          <a:stretch/>
        </p:blipFill>
        <p:spPr>
          <a:xfrm>
            <a:off x="5461" y="667752"/>
            <a:ext cx="3411416" cy="3669323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32CBE0C-345A-4DD5-8DBE-3F5A5B3B7454}"/>
              </a:ext>
            </a:extLst>
          </p:cNvPr>
          <p:cNvGrpSpPr/>
          <p:nvPr/>
        </p:nvGrpSpPr>
        <p:grpSpPr>
          <a:xfrm>
            <a:off x="2076727" y="2990850"/>
            <a:ext cx="1227772" cy="1164466"/>
            <a:chOff x="4834548" y="6889687"/>
            <a:chExt cx="1280132" cy="1258432"/>
          </a:xfrm>
        </p:grpSpPr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D4A59F11-5A98-4C49-9E96-A55F94739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3286" t="41686" r="58048" b="32345"/>
            <a:stretch/>
          </p:blipFill>
          <p:spPr>
            <a:xfrm>
              <a:off x="4834549" y="6889687"/>
              <a:ext cx="1280131" cy="1258432"/>
            </a:xfrm>
            <a:prstGeom prst="ellipse">
              <a:avLst/>
            </a:prstGeom>
          </p:spPr>
        </p:pic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5E090CB-DFFA-4E88-B7A7-E05404FD337B}"/>
                </a:ext>
              </a:extLst>
            </p:cNvPr>
            <p:cNvSpPr/>
            <p:nvPr/>
          </p:nvSpPr>
          <p:spPr>
            <a:xfrm>
              <a:off x="4834548" y="6889687"/>
              <a:ext cx="1210258" cy="12584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9EF4620D-8814-43A5-9005-CFB0118DE949}"/>
              </a:ext>
            </a:extLst>
          </p:cNvPr>
          <p:cNvSpPr txBox="1"/>
          <p:nvPr/>
        </p:nvSpPr>
        <p:spPr>
          <a:xfrm>
            <a:off x="318229" y="2305716"/>
            <a:ext cx="795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Guayaquil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5D2D6FAD-A4EE-47EE-81B8-851D7DB893CF}"/>
              </a:ext>
            </a:extLst>
          </p:cNvPr>
          <p:cNvSpPr/>
          <p:nvPr/>
        </p:nvSpPr>
        <p:spPr>
          <a:xfrm>
            <a:off x="536036" y="2502413"/>
            <a:ext cx="360000" cy="36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E9DCD45-A766-4376-BFED-409DC740FB89}"/>
              </a:ext>
            </a:extLst>
          </p:cNvPr>
          <p:cNvCxnSpPr>
            <a:cxnSpLocks/>
            <a:stCxn id="207" idx="0"/>
            <a:endCxn id="204" idx="0"/>
          </p:cNvCxnSpPr>
          <p:nvPr/>
        </p:nvCxnSpPr>
        <p:spPr>
          <a:xfrm>
            <a:off x="716036" y="2502413"/>
            <a:ext cx="1974578" cy="4884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804EF9B-F9F4-4E65-A4E1-20DFBEE3C8A5}"/>
              </a:ext>
            </a:extLst>
          </p:cNvPr>
          <p:cNvCxnSpPr>
            <a:cxnSpLocks/>
            <a:stCxn id="207" idx="3"/>
            <a:endCxn id="205" idx="3"/>
          </p:cNvCxnSpPr>
          <p:nvPr/>
        </p:nvCxnSpPr>
        <p:spPr>
          <a:xfrm>
            <a:off x="588757" y="2809692"/>
            <a:ext cx="1657959" cy="11750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Isosceles Triangle 209">
            <a:extLst>
              <a:ext uri="{FF2B5EF4-FFF2-40B4-BE49-F238E27FC236}">
                <a16:creationId xmlns:a16="http://schemas.microsoft.com/office/drawing/2014/main" id="{3496CCE0-4B0D-4E89-9EFF-1058A9DD40B4}"/>
              </a:ext>
            </a:extLst>
          </p:cNvPr>
          <p:cNvSpPr/>
          <p:nvPr/>
        </p:nvSpPr>
        <p:spPr>
          <a:xfrm rot="10800000">
            <a:off x="3444003" y="1074388"/>
            <a:ext cx="180000" cy="180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ADAF7F2-4187-412B-A4D4-1AF43201599E}"/>
              </a:ext>
            </a:extLst>
          </p:cNvPr>
          <p:cNvSpPr/>
          <p:nvPr/>
        </p:nvSpPr>
        <p:spPr>
          <a:xfrm>
            <a:off x="3444003" y="76166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1DCD6446-71D5-4285-95FD-CB665DF4C101}"/>
              </a:ext>
            </a:extLst>
          </p:cNvPr>
          <p:cNvSpPr/>
          <p:nvPr/>
        </p:nvSpPr>
        <p:spPr>
          <a:xfrm>
            <a:off x="3444003" y="1411178"/>
            <a:ext cx="180000" cy="180000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1E37E01-5608-40C9-B327-588D4C2F8E4F}"/>
              </a:ext>
            </a:extLst>
          </p:cNvPr>
          <p:cNvSpPr txBox="1"/>
          <p:nvPr/>
        </p:nvSpPr>
        <p:spPr>
          <a:xfrm>
            <a:off x="3665278" y="682384"/>
            <a:ext cx="2945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24-hourly synop rainfall observations for the accumulation period between 8</a:t>
            </a:r>
            <a:r>
              <a:rPr lang="en-GB" sz="800" baseline="30000" dirty="0"/>
              <a:t>th</a:t>
            </a:r>
            <a:r>
              <a:rPr lang="en-GB" sz="800" dirty="0"/>
              <a:t> March 2021 at 6 am and 9</a:t>
            </a:r>
            <a:r>
              <a:rPr lang="en-GB" sz="800" baseline="30000" dirty="0"/>
              <a:t>th</a:t>
            </a:r>
            <a:r>
              <a:rPr lang="en-GB" sz="800" dirty="0"/>
              <a:t> March at 6 am (LT)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AA6EB8D-BDE1-4D81-A4EC-3B88B5B7578F}"/>
              </a:ext>
            </a:extLst>
          </p:cNvPr>
          <p:cNvSpPr txBox="1"/>
          <p:nvPr/>
        </p:nvSpPr>
        <p:spPr>
          <a:xfrm>
            <a:off x="3665278" y="995111"/>
            <a:ext cx="2945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24-hourly rainfall reports from INHAMI for the accumulation period between 8</a:t>
            </a:r>
            <a:r>
              <a:rPr lang="en-GB" sz="800" baseline="30000" dirty="0"/>
              <a:t>th</a:t>
            </a:r>
            <a:r>
              <a:rPr lang="en-GB" sz="800" dirty="0"/>
              <a:t> March 2021 at 0 am and 9</a:t>
            </a:r>
            <a:r>
              <a:rPr lang="en-GB" sz="800" baseline="30000" dirty="0"/>
              <a:t>th</a:t>
            </a:r>
            <a:r>
              <a:rPr lang="en-GB" sz="800" dirty="0"/>
              <a:t> March at 0 am (LT)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603D424-ED91-464F-853A-6C357536FC9A}"/>
              </a:ext>
            </a:extLst>
          </p:cNvPr>
          <p:cNvSpPr txBox="1"/>
          <p:nvPr/>
        </p:nvSpPr>
        <p:spPr>
          <a:xfrm>
            <a:off x="3681212" y="1331901"/>
            <a:ext cx="2866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Flash flood media reports for the period between 8</a:t>
            </a:r>
            <a:r>
              <a:rPr lang="en-GB" sz="800" baseline="30000" dirty="0"/>
              <a:t>th</a:t>
            </a:r>
            <a:r>
              <a:rPr lang="en-GB" sz="800" dirty="0"/>
              <a:t> March 2021 at 0 am and 9</a:t>
            </a:r>
            <a:r>
              <a:rPr lang="en-GB" sz="800" baseline="30000" dirty="0"/>
              <a:t>th</a:t>
            </a:r>
            <a:r>
              <a:rPr lang="en-GB" sz="800" dirty="0"/>
              <a:t> March at 0 am (LT)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18217FF-7058-42E3-AEED-C2851B9F7B2D}"/>
              </a:ext>
            </a:extLst>
          </p:cNvPr>
          <p:cNvSpPr txBox="1"/>
          <p:nvPr/>
        </p:nvSpPr>
        <p:spPr>
          <a:xfrm>
            <a:off x="3044841" y="807583"/>
            <a:ext cx="225955" cy="2154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pic>
        <p:nvPicPr>
          <p:cNvPr id="217" name="Graphic 216">
            <a:extLst>
              <a:ext uri="{FF2B5EF4-FFF2-40B4-BE49-F238E27FC236}">
                <a16:creationId xmlns:a16="http://schemas.microsoft.com/office/drawing/2014/main" id="{436CF942-1EF7-4839-AC7B-562E45DD49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143" t="19368" r="43160" b="4665"/>
          <a:stretch/>
        </p:blipFill>
        <p:spPr>
          <a:xfrm>
            <a:off x="4618568" y="4967223"/>
            <a:ext cx="999871" cy="1080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336C43F2-C751-40D3-B887-7A21E06477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143" t="19368" r="43160" b="4665"/>
          <a:stretch/>
        </p:blipFill>
        <p:spPr>
          <a:xfrm>
            <a:off x="5666010" y="4967223"/>
            <a:ext cx="999871" cy="1080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A10B0167-E6F4-4F36-93DB-FE28D512701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143" t="19368" r="43160" b="4665"/>
          <a:stretch/>
        </p:blipFill>
        <p:spPr>
          <a:xfrm>
            <a:off x="2523688" y="4967223"/>
            <a:ext cx="999871" cy="10800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9D79A99-188D-4878-AF8E-67EAB002CCF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143" t="19368" r="43160" b="4665"/>
          <a:stretch/>
        </p:blipFill>
        <p:spPr>
          <a:xfrm>
            <a:off x="3571128" y="4967223"/>
            <a:ext cx="999871" cy="10800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1CF2BE83-F5F5-457A-9664-171EA4B210B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143" t="19368" r="43160" b="4665"/>
          <a:stretch/>
        </p:blipFill>
        <p:spPr>
          <a:xfrm>
            <a:off x="428808" y="4967223"/>
            <a:ext cx="999871" cy="10800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CF222B4A-778F-4C78-A621-17CFE6B2343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7143" t="19368" r="43160" b="4665"/>
          <a:stretch/>
        </p:blipFill>
        <p:spPr>
          <a:xfrm>
            <a:off x="1476248" y="4967223"/>
            <a:ext cx="999871" cy="108000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1CE48468-4971-4B8F-9D42-6BB2E16ED59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143" t="19368" r="43160" b="4665"/>
          <a:stretch/>
        </p:blipFill>
        <p:spPr>
          <a:xfrm>
            <a:off x="4618568" y="7223457"/>
            <a:ext cx="999871" cy="10800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7DB2F221-EB04-4E0C-8494-FBA3BCD37FE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7143" t="19368" r="43160" b="4665"/>
          <a:stretch/>
        </p:blipFill>
        <p:spPr>
          <a:xfrm>
            <a:off x="5666010" y="7223457"/>
            <a:ext cx="999871" cy="10800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43A4F76E-6331-4DFB-971C-A4D78C035B2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7143" t="19368" r="43160" b="4665"/>
          <a:stretch/>
        </p:blipFill>
        <p:spPr>
          <a:xfrm>
            <a:off x="2523688" y="7223457"/>
            <a:ext cx="999871" cy="10800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C28FD8EA-B228-4928-8B2A-260A158FAF72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7143" t="19368" r="43160" b="4665"/>
          <a:stretch/>
        </p:blipFill>
        <p:spPr>
          <a:xfrm>
            <a:off x="3571128" y="7223457"/>
            <a:ext cx="999871" cy="10800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D9BB49B-27A2-4481-9C40-4F1EDA0AFDB4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7143" t="19368" r="43160" b="4664"/>
          <a:stretch/>
        </p:blipFill>
        <p:spPr>
          <a:xfrm>
            <a:off x="1476248" y="7223457"/>
            <a:ext cx="999871" cy="10800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B46C90AB-9D30-4BE2-9679-DB1D54017EB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7143" t="19368" r="43160" b="4665"/>
          <a:stretch/>
        </p:blipFill>
        <p:spPr>
          <a:xfrm>
            <a:off x="4618568" y="6095340"/>
            <a:ext cx="999871" cy="10800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F9E4724F-CB65-41C8-87BB-D1AA93773B65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7143" t="19368" r="43160" b="4665"/>
          <a:stretch/>
        </p:blipFill>
        <p:spPr>
          <a:xfrm>
            <a:off x="5666010" y="6095340"/>
            <a:ext cx="999871" cy="10800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90DF3332-C771-44A0-9469-540C95698C19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7143" t="19368" r="43160" b="4664"/>
          <a:stretch/>
        </p:blipFill>
        <p:spPr>
          <a:xfrm>
            <a:off x="2523688" y="6095340"/>
            <a:ext cx="999871" cy="10800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55720E74-92F3-4578-9D74-7020D93F4FAF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7143" t="19368" r="43160" b="4665"/>
          <a:stretch/>
        </p:blipFill>
        <p:spPr>
          <a:xfrm>
            <a:off x="3571128" y="6095340"/>
            <a:ext cx="999871" cy="108000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056A742D-A063-4C7D-87D9-E46AEB3B4A49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7143" t="19368" r="43160" b="4664"/>
          <a:stretch/>
        </p:blipFill>
        <p:spPr>
          <a:xfrm>
            <a:off x="428808" y="6095340"/>
            <a:ext cx="999871" cy="10800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26F8E7BD-6D23-4EC5-8FCA-2040606998C7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7143" t="19368" r="43160" b="4665"/>
          <a:stretch/>
        </p:blipFill>
        <p:spPr>
          <a:xfrm>
            <a:off x="1476248" y="6095340"/>
            <a:ext cx="999871" cy="1080000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35EC78E4-B5AF-4C2C-B520-D6BD2D0AD4B0}"/>
              </a:ext>
            </a:extLst>
          </p:cNvPr>
          <p:cNvSpPr txBox="1"/>
          <p:nvPr/>
        </p:nvSpPr>
        <p:spPr>
          <a:xfrm>
            <a:off x="-105317" y="7223457"/>
            <a:ext cx="492443" cy="1080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GB" sz="1000" dirty="0"/>
              <a:t>Day 7</a:t>
            </a:r>
          </a:p>
          <a:p>
            <a:pPr algn="ctr"/>
            <a:r>
              <a:rPr lang="en-GB" sz="1000" dirty="0"/>
              <a:t>(t+162,t+174)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516D32E-D95B-4732-BA10-55C00A4C54C4}"/>
              </a:ext>
            </a:extLst>
          </p:cNvPr>
          <p:cNvSpPr txBox="1"/>
          <p:nvPr/>
        </p:nvSpPr>
        <p:spPr>
          <a:xfrm>
            <a:off x="3630534" y="2643954"/>
            <a:ext cx="2259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/>
              <a:t>b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C562F00-B44B-4DA8-B8E6-B53669236D42}"/>
              </a:ext>
            </a:extLst>
          </p:cNvPr>
          <p:cNvSpPr txBox="1"/>
          <p:nvPr/>
        </p:nvSpPr>
        <p:spPr>
          <a:xfrm>
            <a:off x="138446" y="4562526"/>
            <a:ext cx="225955" cy="2154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c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E5885E02-A15B-48B8-AE0C-48BC5DD3F247}"/>
              </a:ext>
            </a:extLst>
          </p:cNvPr>
          <p:cNvSpPr/>
          <p:nvPr/>
        </p:nvSpPr>
        <p:spPr>
          <a:xfrm>
            <a:off x="2345207" y="3297808"/>
            <a:ext cx="576000" cy="57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B90D68F-30AC-4B20-9BC1-08BE2613369E}"/>
              </a:ext>
            </a:extLst>
          </p:cNvPr>
          <p:cNvSpPr txBox="1"/>
          <p:nvPr/>
        </p:nvSpPr>
        <p:spPr>
          <a:xfrm>
            <a:off x="2259480" y="3106399"/>
            <a:ext cx="576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20 km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152408B-02EB-4E43-A39F-7CD6EA697656}"/>
              </a:ext>
            </a:extLst>
          </p:cNvPr>
          <p:cNvSpPr txBox="1"/>
          <p:nvPr/>
        </p:nvSpPr>
        <p:spPr>
          <a:xfrm>
            <a:off x="2108914" y="3333892"/>
            <a:ext cx="338554" cy="59019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1000" dirty="0"/>
              <a:t>20 km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5C05866-F94B-4B4A-A955-8DB42FF2A3AC}"/>
              </a:ext>
            </a:extLst>
          </p:cNvPr>
          <p:cNvGrpSpPr/>
          <p:nvPr/>
        </p:nvGrpSpPr>
        <p:grpSpPr>
          <a:xfrm>
            <a:off x="3402990" y="1670455"/>
            <a:ext cx="3310013" cy="2716351"/>
            <a:chOff x="3521652" y="1786278"/>
            <a:chExt cx="3210401" cy="2600528"/>
          </a:xfrm>
        </p:grpSpPr>
        <p:pic>
          <p:nvPicPr>
            <p:cNvPr id="241" name="Picture 240" descr="Chart&#10;&#10;Description automatically generated">
              <a:extLst>
                <a:ext uri="{FF2B5EF4-FFF2-40B4-BE49-F238E27FC236}">
                  <a16:creationId xmlns:a16="http://schemas.microsoft.com/office/drawing/2014/main" id="{356A83C6-4854-4B23-9A7B-5B1529709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4" t="9889"/>
            <a:stretch/>
          </p:blipFill>
          <p:spPr>
            <a:xfrm>
              <a:off x="3566066" y="1786278"/>
              <a:ext cx="3165987" cy="2528245"/>
            </a:xfrm>
            <a:prstGeom prst="rect">
              <a:avLst/>
            </a:prstGeom>
          </p:spPr>
        </p:pic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7A07988-0D6B-4120-B2CD-6B0797DA9230}"/>
                </a:ext>
              </a:extLst>
            </p:cNvPr>
            <p:cNvSpPr/>
            <p:nvPr/>
          </p:nvSpPr>
          <p:spPr>
            <a:xfrm>
              <a:off x="3521652" y="4227803"/>
              <a:ext cx="2633314" cy="159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08F48D8-91A3-40EB-ACEF-569CA0320D56}"/>
                </a:ext>
              </a:extLst>
            </p:cNvPr>
            <p:cNvSpPr txBox="1"/>
            <p:nvPr/>
          </p:nvSpPr>
          <p:spPr>
            <a:xfrm>
              <a:off x="3603148" y="4186072"/>
              <a:ext cx="1363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A967899A-347D-4CBD-AEE4-B9C9B28C1C91}"/>
                </a:ext>
              </a:extLst>
            </p:cNvPr>
            <p:cNvSpPr txBox="1"/>
            <p:nvPr/>
          </p:nvSpPr>
          <p:spPr>
            <a:xfrm>
              <a:off x="3703490" y="4186072"/>
              <a:ext cx="34777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1.5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E2A99AB-5BEF-4379-8890-95A0B84505EE}"/>
                </a:ext>
              </a:extLst>
            </p:cNvPr>
            <p:cNvSpPr txBox="1"/>
            <p:nvPr/>
          </p:nvSpPr>
          <p:spPr>
            <a:xfrm>
              <a:off x="3896124" y="4186072"/>
              <a:ext cx="7666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2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CB4A8D6-3E8B-4675-A985-C9A1326D2A01}"/>
                </a:ext>
              </a:extLst>
            </p:cNvPr>
            <p:cNvSpPr txBox="1"/>
            <p:nvPr/>
          </p:nvSpPr>
          <p:spPr>
            <a:xfrm>
              <a:off x="4033342" y="4186072"/>
              <a:ext cx="1363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3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F8E003F-28EA-486E-BC11-2C05D7BBB4C4}"/>
                </a:ext>
              </a:extLst>
            </p:cNvPr>
            <p:cNvSpPr txBox="1"/>
            <p:nvPr/>
          </p:nvSpPr>
          <p:spPr>
            <a:xfrm>
              <a:off x="4250685" y="4186072"/>
              <a:ext cx="1363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5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23773C8-5711-492B-A3CD-E541FFE98C13}"/>
                </a:ext>
              </a:extLst>
            </p:cNvPr>
            <p:cNvSpPr txBox="1"/>
            <p:nvPr/>
          </p:nvSpPr>
          <p:spPr>
            <a:xfrm>
              <a:off x="4402294" y="4186072"/>
              <a:ext cx="1363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7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4F5E629-E3F1-466E-ACC7-0DC3955BE8A7}"/>
                </a:ext>
              </a:extLst>
            </p:cNvPr>
            <p:cNvSpPr txBox="1"/>
            <p:nvPr/>
          </p:nvSpPr>
          <p:spPr>
            <a:xfrm>
              <a:off x="4525768" y="4186072"/>
              <a:ext cx="2985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10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BD0A9E0-5502-4E86-B52C-E0B939545DAF}"/>
                </a:ext>
              </a:extLst>
            </p:cNvPr>
            <p:cNvSpPr txBox="1"/>
            <p:nvPr/>
          </p:nvSpPr>
          <p:spPr>
            <a:xfrm>
              <a:off x="4722623" y="4186072"/>
              <a:ext cx="2985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15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4356597B-1556-402A-96F7-79ED583FE0BF}"/>
                </a:ext>
              </a:extLst>
            </p:cNvPr>
            <p:cNvSpPr txBox="1"/>
            <p:nvPr/>
          </p:nvSpPr>
          <p:spPr>
            <a:xfrm>
              <a:off x="4865066" y="4186072"/>
              <a:ext cx="2985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20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2C903C1A-9B1D-4CAE-8632-B443397A5967}"/>
                </a:ext>
              </a:extLst>
            </p:cNvPr>
            <p:cNvSpPr txBox="1"/>
            <p:nvPr/>
          </p:nvSpPr>
          <p:spPr>
            <a:xfrm>
              <a:off x="5078751" y="4186072"/>
              <a:ext cx="2985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30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F26F558-36E3-41DE-B4FF-46EB688A81E6}"/>
                </a:ext>
              </a:extLst>
            </p:cNvPr>
            <p:cNvSpPr txBox="1"/>
            <p:nvPr/>
          </p:nvSpPr>
          <p:spPr>
            <a:xfrm>
              <a:off x="5359686" y="4186072"/>
              <a:ext cx="2985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rgbClr val="FF2FFF"/>
                  </a:solidFill>
                </a:rPr>
                <a:t>50</a:t>
              </a:r>
            </a:p>
          </p:txBody>
        </p:sp>
      </p:grp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8618CF3F-7C7F-45C2-B745-6C473DAA84EE}"/>
              </a:ext>
            </a:extLst>
          </p:cNvPr>
          <p:cNvCxnSpPr>
            <a:cxnSpLocks/>
          </p:cNvCxnSpPr>
          <p:nvPr/>
        </p:nvCxnSpPr>
        <p:spPr>
          <a:xfrm>
            <a:off x="27075" y="4442150"/>
            <a:ext cx="6638804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DE76DB8-42E1-4560-BB6A-1AF4ACB07BA9}"/>
              </a:ext>
            </a:extLst>
          </p:cNvPr>
          <p:cNvSpPr txBox="1"/>
          <p:nvPr/>
        </p:nvSpPr>
        <p:spPr>
          <a:xfrm>
            <a:off x="3536901" y="3398880"/>
            <a:ext cx="225955" cy="21544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1875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3258</TotalTime>
  <Words>157</Words>
  <Application>Microsoft Office PowerPoint</Application>
  <PresentationFormat>Custom</PresentationFormat>
  <Paragraphs>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Pillosu</cp:lastModifiedBy>
  <cp:revision>4</cp:revision>
  <cp:lastPrinted>2022-03-14T15:41:46Z</cp:lastPrinted>
  <dcterms:created xsi:type="dcterms:W3CDTF">2022-03-14T11:42:37Z</dcterms:created>
  <dcterms:modified xsi:type="dcterms:W3CDTF">2022-06-07T10:56:36Z</dcterms:modified>
</cp:coreProperties>
</file>